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8" r:id="rId4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50" d="100"/>
          <a:sy n="150" d="100"/>
        </p:scale>
        <p:origin x="1590" y="-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05ECB-080E-4AD6-B3D2-2D8CD5008182}" type="datetimeFigureOut">
              <a:rPr lang="en-US" smtClean="0"/>
              <a:t>2020/10/27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C0CF5-9BD2-4BED-96E4-557D8F05E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393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05ECB-080E-4AD6-B3D2-2D8CD5008182}" type="datetimeFigureOut">
              <a:rPr lang="en-US" smtClean="0"/>
              <a:t>2020/10/27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C0CF5-9BD2-4BED-96E4-557D8F05E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36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05ECB-080E-4AD6-B3D2-2D8CD5008182}" type="datetimeFigureOut">
              <a:rPr lang="en-US" smtClean="0"/>
              <a:t>2020/10/27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C0CF5-9BD2-4BED-96E4-557D8F05E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87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05ECB-080E-4AD6-B3D2-2D8CD5008182}" type="datetimeFigureOut">
              <a:rPr lang="en-US" smtClean="0"/>
              <a:t>2020/10/27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C0CF5-9BD2-4BED-96E4-557D8F05E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108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05ECB-080E-4AD6-B3D2-2D8CD5008182}" type="datetimeFigureOut">
              <a:rPr lang="en-US" smtClean="0"/>
              <a:t>2020/10/27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C0CF5-9BD2-4BED-96E4-557D8F05E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928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05ECB-080E-4AD6-B3D2-2D8CD5008182}" type="datetimeFigureOut">
              <a:rPr lang="en-US" smtClean="0"/>
              <a:t>2020/10/27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C0CF5-9BD2-4BED-96E4-557D8F05E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299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05ECB-080E-4AD6-B3D2-2D8CD5008182}" type="datetimeFigureOut">
              <a:rPr lang="en-US" smtClean="0"/>
              <a:t>2020/10/27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C0CF5-9BD2-4BED-96E4-557D8F05E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79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05ECB-080E-4AD6-B3D2-2D8CD5008182}" type="datetimeFigureOut">
              <a:rPr lang="en-US" smtClean="0"/>
              <a:t>2020/10/27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C0CF5-9BD2-4BED-96E4-557D8F05E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357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05ECB-080E-4AD6-B3D2-2D8CD5008182}" type="datetimeFigureOut">
              <a:rPr lang="en-US" smtClean="0"/>
              <a:t>2020/10/27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C0CF5-9BD2-4BED-96E4-557D8F05E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483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05ECB-080E-4AD6-B3D2-2D8CD5008182}" type="datetimeFigureOut">
              <a:rPr lang="en-US" smtClean="0"/>
              <a:t>2020/10/27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C0CF5-9BD2-4BED-96E4-557D8F05E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27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05ECB-080E-4AD6-B3D2-2D8CD5008182}" type="datetimeFigureOut">
              <a:rPr lang="en-US" smtClean="0"/>
              <a:t>2020/10/27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C0CF5-9BD2-4BED-96E4-557D8F05E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01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05ECB-080E-4AD6-B3D2-2D8CD5008182}" type="datetimeFigureOut">
              <a:rPr lang="en-US" smtClean="0"/>
              <a:t>2020/10/27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C0CF5-9BD2-4BED-96E4-557D8F05E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146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84" y="1050913"/>
            <a:ext cx="1889383" cy="16733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167" y="1050913"/>
            <a:ext cx="1889383" cy="16733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3550" y="1050913"/>
            <a:ext cx="1889383" cy="16733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84" y="2724269"/>
            <a:ext cx="1889383" cy="16733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167" y="2724269"/>
            <a:ext cx="1889383" cy="16733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3550" y="2724269"/>
            <a:ext cx="1889383" cy="16733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84" y="4397625"/>
            <a:ext cx="1889383" cy="16733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167" y="4397625"/>
            <a:ext cx="1889383" cy="16733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3550" y="4397625"/>
            <a:ext cx="1889383" cy="167335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84" y="6070981"/>
            <a:ext cx="1889383" cy="16733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167" y="6070981"/>
            <a:ext cx="1889383" cy="167335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3550" y="6070981"/>
            <a:ext cx="1889383" cy="1673356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2670256" y="488382"/>
            <a:ext cx="1718502" cy="535531"/>
            <a:chOff x="-886" y="3430288"/>
            <a:chExt cx="1718502" cy="535531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096" t="3561" r="39854" b="90121"/>
            <a:stretch/>
          </p:blipFill>
          <p:spPr>
            <a:xfrm>
              <a:off x="1019" y="3486152"/>
              <a:ext cx="152400" cy="14097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349" t="42666" r="46055" b="50674"/>
            <a:stretch/>
          </p:blipFill>
          <p:spPr>
            <a:xfrm>
              <a:off x="-886" y="3627122"/>
              <a:ext cx="140970" cy="14859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381" t="21034" r="3855" b="73929"/>
            <a:stretch/>
          </p:blipFill>
          <p:spPr>
            <a:xfrm>
              <a:off x="9525" y="3790950"/>
              <a:ext cx="120015" cy="112396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79026" y="3430288"/>
              <a:ext cx="1638590" cy="535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CA" sz="800" dirty="0">
                  <a:latin typeface="Arial" panose="020B0604020202020204" pitchFamily="34" charset="0"/>
                  <a:cs typeface="Arial" panose="020B0604020202020204" pitchFamily="34" charset="0"/>
                </a:rPr>
                <a:t>PHMDS large deletion (training)</a:t>
              </a:r>
            </a:p>
            <a:p>
              <a:pPr>
                <a:lnSpc>
                  <a:spcPct val="120000"/>
                </a:lnSpc>
              </a:pPr>
              <a:r>
                <a:rPr lang="en-CA" sz="800" dirty="0">
                  <a:latin typeface="Arial" panose="020B0604020202020204" pitchFamily="34" charset="0"/>
                  <a:cs typeface="Arial" panose="020B0604020202020204" pitchFamily="34" charset="0"/>
                </a:rPr>
                <a:t>PHMDS large deletion (testing)</a:t>
              </a:r>
            </a:p>
            <a:p>
              <a:pPr>
                <a:lnSpc>
                  <a:spcPct val="120000"/>
                </a:lnSpc>
              </a:pPr>
              <a:r>
                <a:rPr lang="en-CA" sz="800" dirty="0">
                  <a:latin typeface="Arial" panose="020B0604020202020204" pitchFamily="34" charset="0"/>
                  <a:cs typeface="Arial" panose="020B0604020202020204" pitchFamily="34" charset="0"/>
                </a:rPr>
                <a:t>Controls (training)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FDF7FF59-A9BE-4D69-8667-69303698DA85}"/>
              </a:ext>
            </a:extLst>
          </p:cNvPr>
          <p:cNvSpPr txBox="1"/>
          <p:nvPr/>
        </p:nvSpPr>
        <p:spPr>
          <a:xfrm>
            <a:off x="180975" y="8639175"/>
            <a:ext cx="2383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Supplementary figure 1</a:t>
            </a:r>
          </a:p>
        </p:txBody>
      </p:sp>
    </p:spTree>
    <p:extLst>
      <p:ext uri="{BB962C8B-B14F-4D97-AF65-F5344CB8AC3E}">
        <p14:creationId xmlns:p14="http://schemas.microsoft.com/office/powerpoint/2010/main" val="26219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C987AEB-3795-440C-BCFF-2D9E4A8D070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66" t="24839" r="1946" b="14716"/>
          <a:stretch/>
        </p:blipFill>
        <p:spPr>
          <a:xfrm>
            <a:off x="349249" y="600568"/>
            <a:ext cx="6280151" cy="189128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67BFE1D-B10A-4B82-B5C1-F9CD89087B62}"/>
              </a:ext>
            </a:extLst>
          </p:cNvPr>
          <p:cNvSpPr txBox="1"/>
          <p:nvPr/>
        </p:nvSpPr>
        <p:spPr>
          <a:xfrm>
            <a:off x="180975" y="8639175"/>
            <a:ext cx="2383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Supplementary figure 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5DADAC-E3B0-4D59-9B10-9ECCFEEC42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975" y="2814858"/>
            <a:ext cx="6280151" cy="291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36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53F4FF6-506A-42E5-910E-822CDEC032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7420"/>
            <a:ext cx="6858000" cy="377559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A71391C-34E2-4E54-909B-E1D21800E4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07097"/>
            <a:ext cx="6858000" cy="392338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0D6A342-9965-4EBA-9B93-75EA4712517E}"/>
              </a:ext>
            </a:extLst>
          </p:cNvPr>
          <p:cNvSpPr txBox="1"/>
          <p:nvPr/>
        </p:nvSpPr>
        <p:spPr>
          <a:xfrm>
            <a:off x="180975" y="8639175"/>
            <a:ext cx="2383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Supplementary figure 3</a:t>
            </a:r>
          </a:p>
        </p:txBody>
      </p:sp>
    </p:spTree>
    <p:extLst>
      <p:ext uri="{BB962C8B-B14F-4D97-AF65-F5344CB8AC3E}">
        <p14:creationId xmlns:p14="http://schemas.microsoft.com/office/powerpoint/2010/main" val="507808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25</Words>
  <Application>Microsoft Office PowerPoint</Application>
  <PresentationFormat>Letter Paper (8.5x11 in)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Laila Schenkel</dc:creator>
  <cp:lastModifiedBy>Laila Schenkel</cp:lastModifiedBy>
  <cp:revision>4</cp:revision>
  <dcterms:created xsi:type="dcterms:W3CDTF">2020-10-26T21:10:28Z</dcterms:created>
  <dcterms:modified xsi:type="dcterms:W3CDTF">2020-10-27T14:11:11Z</dcterms:modified>
</cp:coreProperties>
</file>