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29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28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6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351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60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28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5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7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93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51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7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34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C69E2-B742-42DE-BFC5-4FBD0BCDFF2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71421-02DD-4C11-8BCF-01368EEE06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15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>
            <a:extLst>
              <a:ext uri="{FF2B5EF4-FFF2-40B4-BE49-F238E27FC236}">
                <a16:creationId xmlns:a16="http://schemas.microsoft.com/office/drawing/2014/main" id="{56C6BC9F-A29D-4E01-B1AF-D5992D43D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935" y="3297212"/>
            <a:ext cx="3048264" cy="17948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1654D5-4829-46DB-BB59-652BE761A9D6}"/>
              </a:ext>
            </a:extLst>
          </p:cNvPr>
          <p:cNvSpPr txBox="1"/>
          <p:nvPr/>
        </p:nvSpPr>
        <p:spPr>
          <a:xfrm>
            <a:off x="4833062" y="24958"/>
            <a:ext cx="2940228" cy="38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86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036FC7-20E2-4D66-8D4B-B4319AE3DD2B}"/>
              </a:ext>
            </a:extLst>
          </p:cNvPr>
          <p:cNvSpPr txBox="1"/>
          <p:nvPr/>
        </p:nvSpPr>
        <p:spPr>
          <a:xfrm>
            <a:off x="191269" y="13694"/>
            <a:ext cx="2684591" cy="38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86" b="1" dirty="0">
                <a:latin typeface="Arial" panose="020B0604020202020204" pitchFamily="34" charset="0"/>
                <a:cs typeface="Arial" panose="020B0604020202020204" pitchFamily="34" charset="0"/>
              </a:rPr>
              <a:t>Kouroupis et al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27E1BC6-79B1-4C7B-99DE-59A78C673935}"/>
              </a:ext>
            </a:extLst>
          </p:cNvPr>
          <p:cNvSpPr/>
          <p:nvPr/>
        </p:nvSpPr>
        <p:spPr>
          <a:xfrm>
            <a:off x="4" y="421350"/>
            <a:ext cx="452757" cy="2885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275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3E70BAC-C852-4AF5-BABD-6F7433037DCA}"/>
              </a:ext>
            </a:extLst>
          </p:cNvPr>
          <p:cNvCxnSpPr>
            <a:cxnSpLocks/>
          </p:cNvCxnSpPr>
          <p:nvPr/>
        </p:nvCxnSpPr>
        <p:spPr>
          <a:xfrm>
            <a:off x="613611" y="714563"/>
            <a:ext cx="65572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D3F3E4F7-6FE4-4391-BEAA-79DC9D4E9B5D}"/>
              </a:ext>
            </a:extLst>
          </p:cNvPr>
          <p:cNvSpPr/>
          <p:nvPr/>
        </p:nvSpPr>
        <p:spPr>
          <a:xfrm>
            <a:off x="1247229" y="397461"/>
            <a:ext cx="54177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UP-regulated TI-induced IFP-MSC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F8ACF3-61DF-4FDD-BC30-8E6CD7CFDC6F}"/>
              </a:ext>
            </a:extLst>
          </p:cNvPr>
          <p:cNvSpPr txBox="1"/>
          <p:nvPr/>
        </p:nvSpPr>
        <p:spPr>
          <a:xfrm>
            <a:off x="518032" y="726971"/>
            <a:ext cx="1640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Crude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622D2A5-93F2-4AC3-A993-7CB2A6E12CB7}"/>
              </a:ext>
            </a:extLst>
          </p:cNvPr>
          <p:cNvSpPr txBox="1"/>
          <p:nvPr/>
        </p:nvSpPr>
        <p:spPr>
          <a:xfrm>
            <a:off x="3141773" y="725651"/>
            <a:ext cx="1640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A03BB8-F5FF-4C89-9AA3-BDB82E3A002A}"/>
              </a:ext>
            </a:extLst>
          </p:cNvPr>
          <p:cNvSpPr txBox="1"/>
          <p:nvPr/>
        </p:nvSpPr>
        <p:spPr>
          <a:xfrm>
            <a:off x="5698244" y="737179"/>
            <a:ext cx="1640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NEG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C3824FE-45EF-4357-B214-41D77B6C1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946" y="1016356"/>
            <a:ext cx="1862794" cy="184572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F51BFC1-61CC-4A9E-BC42-7BEEB502C2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7120" y="944327"/>
            <a:ext cx="2603219" cy="197161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9DA703B-3BA7-4425-A91D-2DE2066A63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9183" y="1152533"/>
            <a:ext cx="1258933" cy="1465910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7274287-1F2F-4396-9939-6D910DA14BB7}"/>
              </a:ext>
            </a:extLst>
          </p:cNvPr>
          <p:cNvCxnSpPr>
            <a:cxnSpLocks/>
          </p:cNvCxnSpPr>
          <p:nvPr/>
        </p:nvCxnSpPr>
        <p:spPr>
          <a:xfrm>
            <a:off x="607597" y="5354953"/>
            <a:ext cx="65572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D357FCF6-8554-413A-8C42-CACE38A9A164}"/>
              </a:ext>
            </a:extLst>
          </p:cNvPr>
          <p:cNvSpPr/>
          <p:nvPr/>
        </p:nvSpPr>
        <p:spPr>
          <a:xfrm>
            <a:off x="1222164" y="5037852"/>
            <a:ext cx="53280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UP-regulated TIC-induced IFP-MSC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2D338E-16D7-4185-B422-E10CD8D39840}"/>
              </a:ext>
            </a:extLst>
          </p:cNvPr>
          <p:cNvSpPr txBox="1"/>
          <p:nvPr/>
        </p:nvSpPr>
        <p:spPr>
          <a:xfrm>
            <a:off x="512016" y="5348313"/>
            <a:ext cx="1640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Crude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00C8919-F71C-47CC-8E15-A0FCC7E95280}"/>
              </a:ext>
            </a:extLst>
          </p:cNvPr>
          <p:cNvSpPr txBox="1"/>
          <p:nvPr/>
        </p:nvSpPr>
        <p:spPr>
          <a:xfrm>
            <a:off x="3135758" y="5346994"/>
            <a:ext cx="1640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94881ED-8D2A-4768-8F5E-A4B94B3C3CD9}"/>
              </a:ext>
            </a:extLst>
          </p:cNvPr>
          <p:cNvSpPr txBox="1"/>
          <p:nvPr/>
        </p:nvSpPr>
        <p:spPr>
          <a:xfrm>
            <a:off x="5692229" y="5358520"/>
            <a:ext cx="1640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NEG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E9AEFF38-F1BF-4C5B-A1D7-099EFA467C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156" y="5605777"/>
            <a:ext cx="2167927" cy="176677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64DDEF4-10C5-4DC8-BAB9-3E7D10FAC5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5855" y="5605774"/>
            <a:ext cx="2144454" cy="218713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B90DBC2-EFD2-4868-B8FC-1BC03A0A73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26124" y="5676546"/>
            <a:ext cx="1551261" cy="1768907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C8630D66-C702-48CF-BA57-ED2D9185F333}"/>
              </a:ext>
            </a:extLst>
          </p:cNvPr>
          <p:cNvSpPr/>
          <p:nvPr/>
        </p:nvSpPr>
        <p:spPr>
          <a:xfrm>
            <a:off x="-4731" y="5014277"/>
            <a:ext cx="391992" cy="2885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1275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3DCC4F5-14B0-45CB-900C-9349F320FA02}"/>
              </a:ext>
            </a:extLst>
          </p:cNvPr>
          <p:cNvSpPr txBox="1"/>
          <p:nvPr/>
        </p:nvSpPr>
        <p:spPr>
          <a:xfrm>
            <a:off x="1308491" y="2953835"/>
            <a:ext cx="1910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Biological Processes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B61A3B7-AD21-461C-BFC9-0AC84AFCCC23}"/>
              </a:ext>
            </a:extLst>
          </p:cNvPr>
          <p:cNvSpPr txBox="1"/>
          <p:nvPr/>
        </p:nvSpPr>
        <p:spPr>
          <a:xfrm>
            <a:off x="4735960" y="2950765"/>
            <a:ext cx="1910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KEGG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reactome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FFE54ECC-6FC3-4160-8FAF-AB30254803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8539" y="8182221"/>
            <a:ext cx="3048264" cy="1794818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94823338-67B3-4CFC-8D5D-4A5F1F5F665F}"/>
              </a:ext>
            </a:extLst>
          </p:cNvPr>
          <p:cNvSpPr txBox="1"/>
          <p:nvPr/>
        </p:nvSpPr>
        <p:spPr>
          <a:xfrm>
            <a:off x="1308664" y="7905226"/>
            <a:ext cx="1910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Biological Processes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9080AF-34EC-48F5-A3EF-07A8A8E5E0C3}"/>
              </a:ext>
            </a:extLst>
          </p:cNvPr>
          <p:cNvSpPr txBox="1"/>
          <p:nvPr/>
        </p:nvSpPr>
        <p:spPr>
          <a:xfrm>
            <a:off x="4735956" y="7905228"/>
            <a:ext cx="1910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KEGG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reactome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ACD77FDB-1D7C-4727-875B-24109F25C7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87698" y="3248271"/>
            <a:ext cx="3806672" cy="179725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38325DF-6DDA-49F0-91A8-8BCFA82742C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66916" y="8174256"/>
            <a:ext cx="3248230" cy="1797256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540195B-48DB-48FC-BA6B-B2DA3FAA6360}"/>
              </a:ext>
            </a:extLst>
          </p:cNvPr>
          <p:cNvCxnSpPr/>
          <p:nvPr/>
        </p:nvCxnSpPr>
        <p:spPr>
          <a:xfrm>
            <a:off x="349178" y="3171783"/>
            <a:ext cx="228599" cy="0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17634B4C-FFC1-4E4F-BF80-F21D598182AA}"/>
              </a:ext>
            </a:extLst>
          </p:cNvPr>
          <p:cNvSpPr txBox="1"/>
          <p:nvPr/>
        </p:nvSpPr>
        <p:spPr>
          <a:xfrm>
            <a:off x="173200" y="3060733"/>
            <a:ext cx="1203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Crude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A7BAAE9-BC12-4F41-AC62-E2AB6BAA3A86}"/>
              </a:ext>
            </a:extLst>
          </p:cNvPr>
          <p:cNvCxnSpPr/>
          <p:nvPr/>
        </p:nvCxnSpPr>
        <p:spPr>
          <a:xfrm>
            <a:off x="337958" y="3434790"/>
            <a:ext cx="228599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C6578D4B-87BB-4DA1-A89B-32CD361AEDB5}"/>
              </a:ext>
            </a:extLst>
          </p:cNvPr>
          <p:cNvSpPr txBox="1"/>
          <p:nvPr/>
        </p:nvSpPr>
        <p:spPr>
          <a:xfrm>
            <a:off x="136760" y="3297212"/>
            <a:ext cx="1203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11F8094-F07E-49A8-985E-3B352BB9C8F8}"/>
              </a:ext>
            </a:extLst>
          </p:cNvPr>
          <p:cNvCxnSpPr/>
          <p:nvPr/>
        </p:nvCxnSpPr>
        <p:spPr>
          <a:xfrm>
            <a:off x="339798" y="3679035"/>
            <a:ext cx="228599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8985BBE-8D2B-4AA4-BACD-335CFF113BD8}"/>
              </a:ext>
            </a:extLst>
          </p:cNvPr>
          <p:cNvSpPr txBox="1"/>
          <p:nvPr/>
        </p:nvSpPr>
        <p:spPr>
          <a:xfrm>
            <a:off x="136760" y="3543090"/>
            <a:ext cx="1203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NEG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CFE023D-490D-4276-8056-B8B389E958CE}"/>
              </a:ext>
            </a:extLst>
          </p:cNvPr>
          <p:cNvCxnSpPr/>
          <p:nvPr/>
        </p:nvCxnSpPr>
        <p:spPr>
          <a:xfrm>
            <a:off x="349177" y="8186377"/>
            <a:ext cx="228599" cy="0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E96FDB45-9602-4E51-8DB2-7AADF81538F2}"/>
              </a:ext>
            </a:extLst>
          </p:cNvPr>
          <p:cNvSpPr txBox="1"/>
          <p:nvPr/>
        </p:nvSpPr>
        <p:spPr>
          <a:xfrm>
            <a:off x="166376" y="8075324"/>
            <a:ext cx="1203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Crude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E6A94DA5-9D07-4D78-A2AE-66B0F112D52D}"/>
              </a:ext>
            </a:extLst>
          </p:cNvPr>
          <p:cNvCxnSpPr/>
          <p:nvPr/>
        </p:nvCxnSpPr>
        <p:spPr>
          <a:xfrm>
            <a:off x="337957" y="8449383"/>
            <a:ext cx="228599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613897FB-D68E-4D50-B291-44007DC79F4D}"/>
              </a:ext>
            </a:extLst>
          </p:cNvPr>
          <p:cNvSpPr txBox="1"/>
          <p:nvPr/>
        </p:nvSpPr>
        <p:spPr>
          <a:xfrm>
            <a:off x="136758" y="8311803"/>
            <a:ext cx="1203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EEDEDA8-C312-43AD-893B-DE0DE61116D3}"/>
              </a:ext>
            </a:extLst>
          </p:cNvPr>
          <p:cNvCxnSpPr/>
          <p:nvPr/>
        </p:nvCxnSpPr>
        <p:spPr>
          <a:xfrm>
            <a:off x="339797" y="8693629"/>
            <a:ext cx="228599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9F5DFD08-8B7C-43C6-8E94-A6F8414B6251}"/>
              </a:ext>
            </a:extLst>
          </p:cNvPr>
          <p:cNvSpPr txBox="1"/>
          <p:nvPr/>
        </p:nvSpPr>
        <p:spPr>
          <a:xfrm>
            <a:off x="136758" y="8557682"/>
            <a:ext cx="1203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NEG</a:t>
            </a:r>
          </a:p>
        </p:txBody>
      </p:sp>
    </p:spTree>
    <p:extLst>
      <p:ext uri="{BB962C8B-B14F-4D97-AF65-F5344CB8AC3E}">
        <p14:creationId xmlns:p14="http://schemas.microsoft.com/office/powerpoint/2010/main" val="2803590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Kouroupis, Dimitrios</dc:creator>
  <cp:lastModifiedBy>Kouroupis, Dimitrios</cp:lastModifiedBy>
  <cp:revision>6</cp:revision>
  <dcterms:created xsi:type="dcterms:W3CDTF">2020-06-10T19:43:38Z</dcterms:created>
  <dcterms:modified xsi:type="dcterms:W3CDTF">2020-08-28T18:05:28Z</dcterms:modified>
</cp:coreProperties>
</file>