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82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1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5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4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6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8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5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8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33448-5C1C-43BA-A5CC-93B5A8B19F37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D7C5F-B385-4D2F-8B2B-240B17374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2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YAROSLAVSKY@mgh.harvard.edu" TargetMode="External"/><Relationship Id="rId2" Type="http://schemas.openxmlformats.org/officeDocument/2006/relationships/hyperlink" Target="mailto:Anna_Yaroslavsky@uml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494" y="106018"/>
            <a:ext cx="11718586" cy="6480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 Induced Changes in the Optical Properties of Skin </a:t>
            </a:r>
            <a:r>
              <a:rPr lang="en-US" sz="32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Vivo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Tyler W. Iorizzo</a:t>
            </a:r>
            <a:r>
              <a:rPr lang="en-US" b="1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Peter R. Jermain</a:t>
            </a:r>
            <a:r>
              <a:rPr lang="en-US" b="1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Elena Salomatina,</a:t>
            </a:r>
            <a:r>
              <a:rPr lang="en-US" b="1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Alona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Muzikansky</a:t>
            </a:r>
            <a:r>
              <a:rPr lang="en-US" b="1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Anna N. Yaroslavsky</a:t>
            </a:r>
            <a:r>
              <a:rPr lang="en-US" b="1" i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1,2*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Advanced Biophotonics Laboratory, University of Massachusetts Lowell, Lowell, MA, 01854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Dermatology, Massachusetts General Hospital, 50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Staniford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Street, Boston, MA, 02114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Biostatistics Center, Massachusetts General Hospital, Boston, MA, 02114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Corresponding author information: 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Anna N. Yaroslavsky, PhD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 Massachusetts – Lowell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Advanced Biophotonics Laboratory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175 Cabot Street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Lowell, MA, 01854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Telephone: 1.978.934.3766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Fax: 1.978.934.1305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Anna_Yaroslavsky@uml.edu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AYAROSLAVSKY@mgh.harvard.edu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83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10620_TOP_Supplementary_Video_S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4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64634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10620_TOP_Supplementary_Video_S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4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113</Words>
  <Application>Microsoft Office PowerPoint</Application>
  <PresentationFormat>Widescreen</PresentationFormat>
  <Paragraphs>19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Iorizzo</dc:creator>
  <cp:lastModifiedBy>Tyler Iorizzo</cp:lastModifiedBy>
  <cp:revision>1</cp:revision>
  <dcterms:created xsi:type="dcterms:W3CDTF">2020-12-15T14:45:57Z</dcterms:created>
  <dcterms:modified xsi:type="dcterms:W3CDTF">2020-12-15T17:17:20Z</dcterms:modified>
</cp:coreProperties>
</file>