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8" r:id="rId3"/>
    <p:sldId id="260" r:id="rId4"/>
    <p:sldId id="261" r:id="rId5"/>
  </p:sldIdLst>
  <p:sldSz cx="6858000" cy="9906000" type="A4"/>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4" d="100"/>
          <a:sy n="74" d="100"/>
        </p:scale>
        <p:origin x="311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a:extLst>
              <a:ext uri="{FF2B5EF4-FFF2-40B4-BE49-F238E27FC236}">
                <a16:creationId xmlns="" xmlns:a16="http://schemas.microsoft.com/office/drawing/2014/main" id="{B081EACE-D6B5-4DF2-B5EC-F0C55E747ACA}"/>
              </a:ext>
            </a:extLst>
          </p:cNvPr>
          <p:cNvSpPr>
            <a:spLocks noGrp="1"/>
          </p:cNvSpPr>
          <p:nvPr>
            <p:ph type="ctrTitle"/>
          </p:nvPr>
        </p:nvSpPr>
        <p:spPr>
          <a:xfrm>
            <a:off x="857250" y="1621191"/>
            <a:ext cx="5143500" cy="3448756"/>
          </a:xfrm>
        </p:spPr>
        <p:txBody>
          <a:bodyPr anchor="b"/>
          <a:lstStyle>
            <a:lvl1pPr algn="ctr">
              <a:defRPr sz="3375"/>
            </a:lvl1pPr>
          </a:lstStyle>
          <a:p>
            <a:r>
              <a:rPr lang="zh-TW" altLang="en-US"/>
              <a:t>按一下以編輯母片標題樣式</a:t>
            </a:r>
          </a:p>
        </p:txBody>
      </p:sp>
      <p:sp>
        <p:nvSpPr>
          <p:cNvPr id="3" name="副標題 2">
            <a:extLst>
              <a:ext uri="{FF2B5EF4-FFF2-40B4-BE49-F238E27FC236}">
                <a16:creationId xmlns="" xmlns:a16="http://schemas.microsoft.com/office/drawing/2014/main" id="{5B87F9FA-C150-44B2-8D1E-9B2C13B4AA54}"/>
              </a:ext>
            </a:extLst>
          </p:cNvPr>
          <p:cNvSpPr>
            <a:spLocks noGrp="1"/>
          </p:cNvSpPr>
          <p:nvPr>
            <p:ph type="subTitle" idx="1"/>
          </p:nvPr>
        </p:nvSpPr>
        <p:spPr>
          <a:xfrm>
            <a:off x="857250" y="5202944"/>
            <a:ext cx="5143500" cy="2391656"/>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TW" altLang="en-US"/>
              <a:t>按一下以編輯母片子標題樣式</a:t>
            </a:r>
          </a:p>
        </p:txBody>
      </p:sp>
      <p:sp>
        <p:nvSpPr>
          <p:cNvPr id="4" name="日期版面配置區 3">
            <a:extLst>
              <a:ext uri="{FF2B5EF4-FFF2-40B4-BE49-F238E27FC236}">
                <a16:creationId xmlns="" xmlns:a16="http://schemas.microsoft.com/office/drawing/2014/main" id="{B8E4D530-93F4-4B67-AF4C-9979392BE25F}"/>
              </a:ext>
            </a:extLst>
          </p:cNvPr>
          <p:cNvSpPr>
            <a:spLocks noGrp="1"/>
          </p:cNvSpPr>
          <p:nvPr>
            <p:ph type="dt" sz="half" idx="10"/>
          </p:nvPr>
        </p:nvSpPr>
        <p:spPr/>
        <p:txBody>
          <a:bodyPr/>
          <a:lstStyle/>
          <a:p>
            <a:fld id="{80B75F68-15BD-4D7C-B84B-1F18A72E7899}" type="datetimeFigureOut">
              <a:rPr lang="zh-TW" altLang="en-US" smtClean="0"/>
              <a:t>2020/11/30</a:t>
            </a:fld>
            <a:endParaRPr lang="zh-TW" altLang="en-US"/>
          </a:p>
        </p:txBody>
      </p:sp>
      <p:sp>
        <p:nvSpPr>
          <p:cNvPr id="5" name="頁尾版面配置區 4">
            <a:extLst>
              <a:ext uri="{FF2B5EF4-FFF2-40B4-BE49-F238E27FC236}">
                <a16:creationId xmlns="" xmlns:a16="http://schemas.microsoft.com/office/drawing/2014/main" id="{D057D44C-F982-4E15-91AE-E733AEFB5E05}"/>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 xmlns:a16="http://schemas.microsoft.com/office/drawing/2014/main" id="{04041E0D-F03E-40F1-B3E2-E4692883B74B}"/>
              </a:ext>
            </a:extLst>
          </p:cNvPr>
          <p:cNvSpPr>
            <a:spLocks noGrp="1"/>
          </p:cNvSpPr>
          <p:nvPr>
            <p:ph type="sldNum" sz="quarter" idx="12"/>
          </p:nvPr>
        </p:nvSpPr>
        <p:spPr/>
        <p:txBody>
          <a:bodyPr/>
          <a:lstStyle/>
          <a:p>
            <a:fld id="{B7F4BE13-12A7-4696-91B4-AA7D0A8AF48F}" type="slidenum">
              <a:rPr lang="zh-TW" altLang="en-US" smtClean="0"/>
              <a:t>‹#›</a:t>
            </a:fld>
            <a:endParaRPr lang="zh-TW" altLang="en-US"/>
          </a:p>
        </p:txBody>
      </p:sp>
    </p:spTree>
    <p:extLst>
      <p:ext uri="{BB962C8B-B14F-4D97-AF65-F5344CB8AC3E}">
        <p14:creationId xmlns:p14="http://schemas.microsoft.com/office/powerpoint/2010/main" val="2804068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a:extLst>
              <a:ext uri="{FF2B5EF4-FFF2-40B4-BE49-F238E27FC236}">
                <a16:creationId xmlns="" xmlns:a16="http://schemas.microsoft.com/office/drawing/2014/main" id="{7CA24F23-0FDD-4492-84C8-5492F4A3B886}"/>
              </a:ext>
            </a:extLst>
          </p:cNvPr>
          <p:cNvSpPr>
            <a:spLocks noGrp="1"/>
          </p:cNvSpPr>
          <p:nvPr>
            <p:ph type="title"/>
          </p:nvPr>
        </p:nvSpPr>
        <p:spPr/>
        <p:txBody>
          <a:bodyPr/>
          <a:lstStyle/>
          <a:p>
            <a:r>
              <a:rPr lang="zh-TW" altLang="en-US"/>
              <a:t>按一下以編輯母片標題樣式</a:t>
            </a:r>
          </a:p>
        </p:txBody>
      </p:sp>
      <p:sp>
        <p:nvSpPr>
          <p:cNvPr id="3" name="直排文字版面配置區 2">
            <a:extLst>
              <a:ext uri="{FF2B5EF4-FFF2-40B4-BE49-F238E27FC236}">
                <a16:creationId xmlns="" xmlns:a16="http://schemas.microsoft.com/office/drawing/2014/main" id="{238D5B55-B94B-406A-8513-C37787958427}"/>
              </a:ext>
            </a:extLst>
          </p:cNvPr>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 xmlns:a16="http://schemas.microsoft.com/office/drawing/2014/main" id="{789BF0D8-B073-4C0D-AD7E-AB8D902EC018}"/>
              </a:ext>
            </a:extLst>
          </p:cNvPr>
          <p:cNvSpPr>
            <a:spLocks noGrp="1"/>
          </p:cNvSpPr>
          <p:nvPr>
            <p:ph type="dt" sz="half" idx="10"/>
          </p:nvPr>
        </p:nvSpPr>
        <p:spPr/>
        <p:txBody>
          <a:bodyPr/>
          <a:lstStyle/>
          <a:p>
            <a:fld id="{80B75F68-15BD-4D7C-B84B-1F18A72E7899}" type="datetimeFigureOut">
              <a:rPr lang="zh-TW" altLang="en-US" smtClean="0"/>
              <a:t>2020/11/30</a:t>
            </a:fld>
            <a:endParaRPr lang="zh-TW" altLang="en-US"/>
          </a:p>
        </p:txBody>
      </p:sp>
      <p:sp>
        <p:nvSpPr>
          <p:cNvPr id="5" name="頁尾版面配置區 4">
            <a:extLst>
              <a:ext uri="{FF2B5EF4-FFF2-40B4-BE49-F238E27FC236}">
                <a16:creationId xmlns="" xmlns:a16="http://schemas.microsoft.com/office/drawing/2014/main" id="{B5FA1995-8FB3-4D79-97BC-3C3708A910B4}"/>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 xmlns:a16="http://schemas.microsoft.com/office/drawing/2014/main" id="{24ECAA5F-F00D-4554-BCAF-5DD701BDD24A}"/>
              </a:ext>
            </a:extLst>
          </p:cNvPr>
          <p:cNvSpPr>
            <a:spLocks noGrp="1"/>
          </p:cNvSpPr>
          <p:nvPr>
            <p:ph type="sldNum" sz="quarter" idx="12"/>
          </p:nvPr>
        </p:nvSpPr>
        <p:spPr/>
        <p:txBody>
          <a:bodyPr/>
          <a:lstStyle/>
          <a:p>
            <a:fld id="{B7F4BE13-12A7-4696-91B4-AA7D0A8AF48F}" type="slidenum">
              <a:rPr lang="zh-TW" altLang="en-US" smtClean="0"/>
              <a:t>‹#›</a:t>
            </a:fld>
            <a:endParaRPr lang="zh-TW" altLang="en-US"/>
          </a:p>
        </p:txBody>
      </p:sp>
    </p:spTree>
    <p:extLst>
      <p:ext uri="{BB962C8B-B14F-4D97-AF65-F5344CB8AC3E}">
        <p14:creationId xmlns:p14="http://schemas.microsoft.com/office/powerpoint/2010/main" val="1658203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a:extLst>
              <a:ext uri="{FF2B5EF4-FFF2-40B4-BE49-F238E27FC236}">
                <a16:creationId xmlns="" xmlns:a16="http://schemas.microsoft.com/office/drawing/2014/main" id="{AC39F486-BA93-4076-A775-62D3A281A7D4}"/>
              </a:ext>
            </a:extLst>
          </p:cNvPr>
          <p:cNvSpPr>
            <a:spLocks noGrp="1"/>
          </p:cNvSpPr>
          <p:nvPr>
            <p:ph type="title" orient="vert"/>
          </p:nvPr>
        </p:nvSpPr>
        <p:spPr>
          <a:xfrm>
            <a:off x="4907756" y="527403"/>
            <a:ext cx="1478756" cy="8394877"/>
          </a:xfrm>
        </p:spPr>
        <p:txBody>
          <a:bodyPr vert="eaVert"/>
          <a:lstStyle/>
          <a:p>
            <a:r>
              <a:rPr lang="zh-TW" altLang="en-US"/>
              <a:t>按一下以編輯母片標題樣式</a:t>
            </a:r>
          </a:p>
        </p:txBody>
      </p:sp>
      <p:sp>
        <p:nvSpPr>
          <p:cNvPr id="3" name="直排文字版面配置區 2">
            <a:extLst>
              <a:ext uri="{FF2B5EF4-FFF2-40B4-BE49-F238E27FC236}">
                <a16:creationId xmlns="" xmlns:a16="http://schemas.microsoft.com/office/drawing/2014/main" id="{A7B0DE6A-5224-4F87-B60A-D4E280D9D831}"/>
              </a:ext>
            </a:extLst>
          </p:cNvPr>
          <p:cNvSpPr>
            <a:spLocks noGrp="1"/>
          </p:cNvSpPr>
          <p:nvPr>
            <p:ph type="body" orient="vert" idx="1"/>
          </p:nvPr>
        </p:nvSpPr>
        <p:spPr>
          <a:xfrm>
            <a:off x="471487" y="527403"/>
            <a:ext cx="4350544" cy="8394877"/>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 xmlns:a16="http://schemas.microsoft.com/office/drawing/2014/main" id="{D48A4F84-9AFC-4114-B596-6367C76F780C}"/>
              </a:ext>
            </a:extLst>
          </p:cNvPr>
          <p:cNvSpPr>
            <a:spLocks noGrp="1"/>
          </p:cNvSpPr>
          <p:nvPr>
            <p:ph type="dt" sz="half" idx="10"/>
          </p:nvPr>
        </p:nvSpPr>
        <p:spPr/>
        <p:txBody>
          <a:bodyPr/>
          <a:lstStyle/>
          <a:p>
            <a:fld id="{80B75F68-15BD-4D7C-B84B-1F18A72E7899}" type="datetimeFigureOut">
              <a:rPr lang="zh-TW" altLang="en-US" smtClean="0"/>
              <a:t>2020/11/30</a:t>
            </a:fld>
            <a:endParaRPr lang="zh-TW" altLang="en-US"/>
          </a:p>
        </p:txBody>
      </p:sp>
      <p:sp>
        <p:nvSpPr>
          <p:cNvPr id="5" name="頁尾版面配置區 4">
            <a:extLst>
              <a:ext uri="{FF2B5EF4-FFF2-40B4-BE49-F238E27FC236}">
                <a16:creationId xmlns="" xmlns:a16="http://schemas.microsoft.com/office/drawing/2014/main" id="{D40A3593-E7F6-4C1F-A467-675C98E9CFF3}"/>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 xmlns:a16="http://schemas.microsoft.com/office/drawing/2014/main" id="{CBE135D3-4E31-4FE6-8851-8056D3D66603}"/>
              </a:ext>
            </a:extLst>
          </p:cNvPr>
          <p:cNvSpPr>
            <a:spLocks noGrp="1"/>
          </p:cNvSpPr>
          <p:nvPr>
            <p:ph type="sldNum" sz="quarter" idx="12"/>
          </p:nvPr>
        </p:nvSpPr>
        <p:spPr/>
        <p:txBody>
          <a:bodyPr/>
          <a:lstStyle/>
          <a:p>
            <a:fld id="{B7F4BE13-12A7-4696-91B4-AA7D0A8AF48F}" type="slidenum">
              <a:rPr lang="zh-TW" altLang="en-US" smtClean="0"/>
              <a:t>‹#›</a:t>
            </a:fld>
            <a:endParaRPr lang="zh-TW" altLang="en-US"/>
          </a:p>
        </p:txBody>
      </p:sp>
    </p:spTree>
    <p:extLst>
      <p:ext uri="{BB962C8B-B14F-4D97-AF65-F5344CB8AC3E}">
        <p14:creationId xmlns:p14="http://schemas.microsoft.com/office/powerpoint/2010/main" val="3236020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sp>
        <p:nvSpPr>
          <p:cNvPr id="2" name="標題 1">
            <a:extLst>
              <a:ext uri="{FF2B5EF4-FFF2-40B4-BE49-F238E27FC236}">
                <a16:creationId xmlns="" xmlns:a16="http://schemas.microsoft.com/office/drawing/2014/main" id="{09E2129E-496B-47A2-9A5D-D1A6DA945C0E}"/>
              </a:ext>
            </a:extLst>
          </p:cNvPr>
          <p:cNvSpPr>
            <a:spLocks noGrp="1"/>
          </p:cNvSpPr>
          <p:nvPr>
            <p:ph type="title"/>
          </p:nvPr>
        </p:nvSpPr>
        <p:spPr/>
        <p:txBody>
          <a:bodyPr/>
          <a:lstStyle/>
          <a:p>
            <a:r>
              <a:rPr lang="zh-TW" altLang="en-US"/>
              <a:t>按一下以編輯母片標題樣式</a:t>
            </a:r>
          </a:p>
        </p:txBody>
      </p:sp>
      <p:sp>
        <p:nvSpPr>
          <p:cNvPr id="3" name="內容版面配置區 2">
            <a:extLst>
              <a:ext uri="{FF2B5EF4-FFF2-40B4-BE49-F238E27FC236}">
                <a16:creationId xmlns="" xmlns:a16="http://schemas.microsoft.com/office/drawing/2014/main" id="{BC07FEDA-F8B1-400B-BB6C-22A12B5E6A26}"/>
              </a:ext>
            </a:extLst>
          </p:cNvPr>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 xmlns:a16="http://schemas.microsoft.com/office/drawing/2014/main" id="{BE9167FD-4F77-4734-9539-FDAE4EA3F568}"/>
              </a:ext>
            </a:extLst>
          </p:cNvPr>
          <p:cNvSpPr>
            <a:spLocks noGrp="1"/>
          </p:cNvSpPr>
          <p:nvPr>
            <p:ph type="dt" sz="half" idx="10"/>
          </p:nvPr>
        </p:nvSpPr>
        <p:spPr/>
        <p:txBody>
          <a:bodyPr/>
          <a:lstStyle/>
          <a:p>
            <a:fld id="{80B75F68-15BD-4D7C-B84B-1F18A72E7899}" type="datetimeFigureOut">
              <a:rPr lang="zh-TW" altLang="en-US" smtClean="0"/>
              <a:t>2020/11/30</a:t>
            </a:fld>
            <a:endParaRPr lang="zh-TW" altLang="en-US"/>
          </a:p>
        </p:txBody>
      </p:sp>
      <p:sp>
        <p:nvSpPr>
          <p:cNvPr id="5" name="頁尾版面配置區 4">
            <a:extLst>
              <a:ext uri="{FF2B5EF4-FFF2-40B4-BE49-F238E27FC236}">
                <a16:creationId xmlns="" xmlns:a16="http://schemas.microsoft.com/office/drawing/2014/main" id="{6E959554-A3A5-46FB-8EA2-3157AD6CBAA0}"/>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 xmlns:a16="http://schemas.microsoft.com/office/drawing/2014/main" id="{BF881C3F-56D3-4BA5-8839-E22DD9064544}"/>
              </a:ext>
            </a:extLst>
          </p:cNvPr>
          <p:cNvSpPr>
            <a:spLocks noGrp="1"/>
          </p:cNvSpPr>
          <p:nvPr>
            <p:ph type="sldNum" sz="quarter" idx="12"/>
          </p:nvPr>
        </p:nvSpPr>
        <p:spPr/>
        <p:txBody>
          <a:bodyPr/>
          <a:lstStyle/>
          <a:p>
            <a:fld id="{B7F4BE13-12A7-4696-91B4-AA7D0A8AF48F}" type="slidenum">
              <a:rPr lang="zh-TW" altLang="en-US" smtClean="0"/>
              <a:t>‹#›</a:t>
            </a:fld>
            <a:endParaRPr lang="zh-TW" altLang="en-US"/>
          </a:p>
        </p:txBody>
      </p:sp>
    </p:spTree>
    <p:extLst>
      <p:ext uri="{BB962C8B-B14F-4D97-AF65-F5344CB8AC3E}">
        <p14:creationId xmlns:p14="http://schemas.microsoft.com/office/powerpoint/2010/main" val="3652945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a:extLst>
              <a:ext uri="{FF2B5EF4-FFF2-40B4-BE49-F238E27FC236}">
                <a16:creationId xmlns="" xmlns:a16="http://schemas.microsoft.com/office/drawing/2014/main" id="{517924C9-6F50-477C-94ED-83C6FE4954B9}"/>
              </a:ext>
            </a:extLst>
          </p:cNvPr>
          <p:cNvSpPr>
            <a:spLocks noGrp="1"/>
          </p:cNvSpPr>
          <p:nvPr>
            <p:ph type="title"/>
          </p:nvPr>
        </p:nvSpPr>
        <p:spPr>
          <a:xfrm>
            <a:off x="467916" y="2469622"/>
            <a:ext cx="5915025" cy="4120620"/>
          </a:xfrm>
        </p:spPr>
        <p:txBody>
          <a:bodyPr anchor="b"/>
          <a:lstStyle>
            <a:lvl1pPr>
              <a:defRPr sz="3375"/>
            </a:lvl1pPr>
          </a:lstStyle>
          <a:p>
            <a:r>
              <a:rPr lang="zh-TW" altLang="en-US"/>
              <a:t>按一下以編輯母片標題樣式</a:t>
            </a:r>
          </a:p>
        </p:txBody>
      </p:sp>
      <p:sp>
        <p:nvSpPr>
          <p:cNvPr id="3" name="文字版面配置區 2">
            <a:extLst>
              <a:ext uri="{FF2B5EF4-FFF2-40B4-BE49-F238E27FC236}">
                <a16:creationId xmlns="" xmlns:a16="http://schemas.microsoft.com/office/drawing/2014/main" id="{38FFC035-7CA0-4843-887F-82EAD30C6C7A}"/>
              </a:ext>
            </a:extLst>
          </p:cNvPr>
          <p:cNvSpPr>
            <a:spLocks noGrp="1"/>
          </p:cNvSpPr>
          <p:nvPr>
            <p:ph type="body" idx="1"/>
          </p:nvPr>
        </p:nvSpPr>
        <p:spPr>
          <a:xfrm>
            <a:off x="467916" y="6629225"/>
            <a:ext cx="5915025" cy="21669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zh-TW" altLang="en-US"/>
              <a:t>按一下以編輯母片文字樣式</a:t>
            </a:r>
          </a:p>
        </p:txBody>
      </p:sp>
      <p:sp>
        <p:nvSpPr>
          <p:cNvPr id="4" name="日期版面配置區 3">
            <a:extLst>
              <a:ext uri="{FF2B5EF4-FFF2-40B4-BE49-F238E27FC236}">
                <a16:creationId xmlns="" xmlns:a16="http://schemas.microsoft.com/office/drawing/2014/main" id="{526B56C9-9DB7-42F1-BA85-7A697D9E8EC2}"/>
              </a:ext>
            </a:extLst>
          </p:cNvPr>
          <p:cNvSpPr>
            <a:spLocks noGrp="1"/>
          </p:cNvSpPr>
          <p:nvPr>
            <p:ph type="dt" sz="half" idx="10"/>
          </p:nvPr>
        </p:nvSpPr>
        <p:spPr/>
        <p:txBody>
          <a:bodyPr/>
          <a:lstStyle/>
          <a:p>
            <a:fld id="{80B75F68-15BD-4D7C-B84B-1F18A72E7899}" type="datetimeFigureOut">
              <a:rPr lang="zh-TW" altLang="en-US" smtClean="0"/>
              <a:t>2020/11/30</a:t>
            </a:fld>
            <a:endParaRPr lang="zh-TW" altLang="en-US"/>
          </a:p>
        </p:txBody>
      </p:sp>
      <p:sp>
        <p:nvSpPr>
          <p:cNvPr id="5" name="頁尾版面配置區 4">
            <a:extLst>
              <a:ext uri="{FF2B5EF4-FFF2-40B4-BE49-F238E27FC236}">
                <a16:creationId xmlns="" xmlns:a16="http://schemas.microsoft.com/office/drawing/2014/main" id="{06C26E96-5B8E-430C-8E32-0E7902418773}"/>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 xmlns:a16="http://schemas.microsoft.com/office/drawing/2014/main" id="{BA526DF2-BE9E-4CB4-84C7-66552FF61B57}"/>
              </a:ext>
            </a:extLst>
          </p:cNvPr>
          <p:cNvSpPr>
            <a:spLocks noGrp="1"/>
          </p:cNvSpPr>
          <p:nvPr>
            <p:ph type="sldNum" sz="quarter" idx="12"/>
          </p:nvPr>
        </p:nvSpPr>
        <p:spPr/>
        <p:txBody>
          <a:bodyPr/>
          <a:lstStyle/>
          <a:p>
            <a:fld id="{B7F4BE13-12A7-4696-91B4-AA7D0A8AF48F}" type="slidenum">
              <a:rPr lang="zh-TW" altLang="en-US" smtClean="0"/>
              <a:t>‹#›</a:t>
            </a:fld>
            <a:endParaRPr lang="zh-TW" altLang="en-US"/>
          </a:p>
        </p:txBody>
      </p:sp>
    </p:spTree>
    <p:extLst>
      <p:ext uri="{BB962C8B-B14F-4D97-AF65-F5344CB8AC3E}">
        <p14:creationId xmlns:p14="http://schemas.microsoft.com/office/powerpoint/2010/main" val="2824864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個內容">
    <p:spTree>
      <p:nvGrpSpPr>
        <p:cNvPr id="1" name=""/>
        <p:cNvGrpSpPr/>
        <p:nvPr/>
      </p:nvGrpSpPr>
      <p:grpSpPr>
        <a:xfrm>
          <a:off x="0" y="0"/>
          <a:ext cx="0" cy="0"/>
          <a:chOff x="0" y="0"/>
          <a:chExt cx="0" cy="0"/>
        </a:xfrm>
      </p:grpSpPr>
      <p:sp>
        <p:nvSpPr>
          <p:cNvPr id="2" name="標題 1">
            <a:extLst>
              <a:ext uri="{FF2B5EF4-FFF2-40B4-BE49-F238E27FC236}">
                <a16:creationId xmlns="" xmlns:a16="http://schemas.microsoft.com/office/drawing/2014/main" id="{E0D71D59-F1D8-471C-9CD9-DCB8B4A041AE}"/>
              </a:ext>
            </a:extLst>
          </p:cNvPr>
          <p:cNvSpPr>
            <a:spLocks noGrp="1"/>
          </p:cNvSpPr>
          <p:nvPr>
            <p:ph type="title"/>
          </p:nvPr>
        </p:nvSpPr>
        <p:spPr/>
        <p:txBody>
          <a:bodyPr/>
          <a:lstStyle/>
          <a:p>
            <a:r>
              <a:rPr lang="zh-TW" altLang="en-US"/>
              <a:t>按一下以編輯母片標題樣式</a:t>
            </a:r>
          </a:p>
        </p:txBody>
      </p:sp>
      <p:sp>
        <p:nvSpPr>
          <p:cNvPr id="3" name="內容版面配置區 2">
            <a:extLst>
              <a:ext uri="{FF2B5EF4-FFF2-40B4-BE49-F238E27FC236}">
                <a16:creationId xmlns="" xmlns:a16="http://schemas.microsoft.com/office/drawing/2014/main" id="{C09C9CFF-B324-4566-B77F-F0F235226E81}"/>
              </a:ext>
            </a:extLst>
          </p:cNvPr>
          <p:cNvSpPr>
            <a:spLocks noGrp="1"/>
          </p:cNvSpPr>
          <p:nvPr>
            <p:ph sz="half" idx="1"/>
          </p:nvPr>
        </p:nvSpPr>
        <p:spPr>
          <a:xfrm>
            <a:off x="471488" y="2637014"/>
            <a:ext cx="2914650" cy="6285266"/>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a:extLst>
              <a:ext uri="{FF2B5EF4-FFF2-40B4-BE49-F238E27FC236}">
                <a16:creationId xmlns="" xmlns:a16="http://schemas.microsoft.com/office/drawing/2014/main" id="{BB8CC3EC-60CE-463B-8E45-5F0315FA5A40}"/>
              </a:ext>
            </a:extLst>
          </p:cNvPr>
          <p:cNvSpPr>
            <a:spLocks noGrp="1"/>
          </p:cNvSpPr>
          <p:nvPr>
            <p:ph sz="half" idx="2"/>
          </p:nvPr>
        </p:nvSpPr>
        <p:spPr>
          <a:xfrm>
            <a:off x="3471863" y="2637014"/>
            <a:ext cx="2914650" cy="6285266"/>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日期版面配置區 4">
            <a:extLst>
              <a:ext uri="{FF2B5EF4-FFF2-40B4-BE49-F238E27FC236}">
                <a16:creationId xmlns="" xmlns:a16="http://schemas.microsoft.com/office/drawing/2014/main" id="{557711D0-B989-48F7-956F-5C891F3DEB86}"/>
              </a:ext>
            </a:extLst>
          </p:cNvPr>
          <p:cNvSpPr>
            <a:spLocks noGrp="1"/>
          </p:cNvSpPr>
          <p:nvPr>
            <p:ph type="dt" sz="half" idx="10"/>
          </p:nvPr>
        </p:nvSpPr>
        <p:spPr/>
        <p:txBody>
          <a:bodyPr/>
          <a:lstStyle/>
          <a:p>
            <a:fld id="{80B75F68-15BD-4D7C-B84B-1F18A72E7899}" type="datetimeFigureOut">
              <a:rPr lang="zh-TW" altLang="en-US" smtClean="0"/>
              <a:t>2020/11/30</a:t>
            </a:fld>
            <a:endParaRPr lang="zh-TW" altLang="en-US"/>
          </a:p>
        </p:txBody>
      </p:sp>
      <p:sp>
        <p:nvSpPr>
          <p:cNvPr id="6" name="頁尾版面配置區 5">
            <a:extLst>
              <a:ext uri="{FF2B5EF4-FFF2-40B4-BE49-F238E27FC236}">
                <a16:creationId xmlns="" xmlns:a16="http://schemas.microsoft.com/office/drawing/2014/main" id="{AF5AF3FB-E176-4CF8-9A1E-8840251BD8BA}"/>
              </a:ext>
            </a:extLst>
          </p:cNvPr>
          <p:cNvSpPr>
            <a:spLocks noGrp="1"/>
          </p:cNvSpPr>
          <p:nvPr>
            <p:ph type="ftr" sz="quarter" idx="11"/>
          </p:nvPr>
        </p:nvSpPr>
        <p:spPr/>
        <p:txBody>
          <a:bodyPr/>
          <a:lstStyle/>
          <a:p>
            <a:endParaRPr lang="zh-TW" altLang="en-US"/>
          </a:p>
        </p:txBody>
      </p:sp>
      <p:sp>
        <p:nvSpPr>
          <p:cNvPr id="7" name="投影片編號版面配置區 6">
            <a:extLst>
              <a:ext uri="{FF2B5EF4-FFF2-40B4-BE49-F238E27FC236}">
                <a16:creationId xmlns="" xmlns:a16="http://schemas.microsoft.com/office/drawing/2014/main" id="{3D6208FB-3863-4A76-975C-34BFFBECB124}"/>
              </a:ext>
            </a:extLst>
          </p:cNvPr>
          <p:cNvSpPr>
            <a:spLocks noGrp="1"/>
          </p:cNvSpPr>
          <p:nvPr>
            <p:ph type="sldNum" sz="quarter" idx="12"/>
          </p:nvPr>
        </p:nvSpPr>
        <p:spPr/>
        <p:txBody>
          <a:bodyPr/>
          <a:lstStyle/>
          <a:p>
            <a:fld id="{B7F4BE13-12A7-4696-91B4-AA7D0A8AF48F}" type="slidenum">
              <a:rPr lang="zh-TW" altLang="en-US" smtClean="0"/>
              <a:t>‹#›</a:t>
            </a:fld>
            <a:endParaRPr lang="zh-TW" altLang="en-US"/>
          </a:p>
        </p:txBody>
      </p:sp>
    </p:spTree>
    <p:extLst>
      <p:ext uri="{BB962C8B-B14F-4D97-AF65-F5344CB8AC3E}">
        <p14:creationId xmlns:p14="http://schemas.microsoft.com/office/powerpoint/2010/main" val="1907484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標題 1">
            <a:extLst>
              <a:ext uri="{FF2B5EF4-FFF2-40B4-BE49-F238E27FC236}">
                <a16:creationId xmlns="" xmlns:a16="http://schemas.microsoft.com/office/drawing/2014/main" id="{61657FFB-3A15-4F2C-80CD-C10D2BE9B131}"/>
              </a:ext>
            </a:extLst>
          </p:cNvPr>
          <p:cNvSpPr>
            <a:spLocks noGrp="1"/>
          </p:cNvSpPr>
          <p:nvPr>
            <p:ph type="title"/>
          </p:nvPr>
        </p:nvSpPr>
        <p:spPr>
          <a:xfrm>
            <a:off x="472381" y="527404"/>
            <a:ext cx="5915025" cy="1914702"/>
          </a:xfrm>
        </p:spPr>
        <p:txBody>
          <a:bodyPr/>
          <a:lstStyle/>
          <a:p>
            <a:r>
              <a:rPr lang="zh-TW" altLang="en-US"/>
              <a:t>按一下以編輯母片標題樣式</a:t>
            </a:r>
          </a:p>
        </p:txBody>
      </p:sp>
      <p:sp>
        <p:nvSpPr>
          <p:cNvPr id="3" name="文字版面配置區 2">
            <a:extLst>
              <a:ext uri="{FF2B5EF4-FFF2-40B4-BE49-F238E27FC236}">
                <a16:creationId xmlns="" xmlns:a16="http://schemas.microsoft.com/office/drawing/2014/main" id="{BF33B85C-E2A3-4056-B240-41559FA5BB6C}"/>
              </a:ext>
            </a:extLst>
          </p:cNvPr>
          <p:cNvSpPr>
            <a:spLocks noGrp="1"/>
          </p:cNvSpPr>
          <p:nvPr>
            <p:ph type="body" idx="1"/>
          </p:nvPr>
        </p:nvSpPr>
        <p:spPr>
          <a:xfrm>
            <a:off x="472381" y="2428347"/>
            <a:ext cx="2901255"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TW" altLang="en-US"/>
              <a:t>按一下以編輯母片文字樣式</a:t>
            </a:r>
          </a:p>
        </p:txBody>
      </p:sp>
      <p:sp>
        <p:nvSpPr>
          <p:cNvPr id="4" name="內容版面配置區 3">
            <a:extLst>
              <a:ext uri="{FF2B5EF4-FFF2-40B4-BE49-F238E27FC236}">
                <a16:creationId xmlns="" xmlns:a16="http://schemas.microsoft.com/office/drawing/2014/main" id="{A5336B06-90F7-4BE9-9D75-D2C526C2FD63}"/>
              </a:ext>
            </a:extLst>
          </p:cNvPr>
          <p:cNvSpPr>
            <a:spLocks noGrp="1"/>
          </p:cNvSpPr>
          <p:nvPr>
            <p:ph sz="half" idx="2"/>
          </p:nvPr>
        </p:nvSpPr>
        <p:spPr>
          <a:xfrm>
            <a:off x="472381" y="3618442"/>
            <a:ext cx="2901255" cy="5322183"/>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a:extLst>
              <a:ext uri="{FF2B5EF4-FFF2-40B4-BE49-F238E27FC236}">
                <a16:creationId xmlns="" xmlns:a16="http://schemas.microsoft.com/office/drawing/2014/main" id="{2BED949B-4AD5-4E61-ACA9-D3E77ED24A9F}"/>
              </a:ext>
            </a:extLst>
          </p:cNvPr>
          <p:cNvSpPr>
            <a:spLocks noGrp="1"/>
          </p:cNvSpPr>
          <p:nvPr>
            <p:ph type="body" sz="quarter" idx="3"/>
          </p:nvPr>
        </p:nvSpPr>
        <p:spPr>
          <a:xfrm>
            <a:off x="3471863" y="2428347"/>
            <a:ext cx="2915543"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TW" altLang="en-US"/>
              <a:t>按一下以編輯母片文字樣式</a:t>
            </a:r>
          </a:p>
        </p:txBody>
      </p:sp>
      <p:sp>
        <p:nvSpPr>
          <p:cNvPr id="6" name="內容版面配置區 5">
            <a:extLst>
              <a:ext uri="{FF2B5EF4-FFF2-40B4-BE49-F238E27FC236}">
                <a16:creationId xmlns="" xmlns:a16="http://schemas.microsoft.com/office/drawing/2014/main" id="{B7E955DD-0EAE-408F-802E-DA04EE2092CE}"/>
              </a:ext>
            </a:extLst>
          </p:cNvPr>
          <p:cNvSpPr>
            <a:spLocks noGrp="1"/>
          </p:cNvSpPr>
          <p:nvPr>
            <p:ph sz="quarter" idx="4"/>
          </p:nvPr>
        </p:nvSpPr>
        <p:spPr>
          <a:xfrm>
            <a:off x="3471863" y="3618442"/>
            <a:ext cx="2915543" cy="5322183"/>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日期版面配置區 6">
            <a:extLst>
              <a:ext uri="{FF2B5EF4-FFF2-40B4-BE49-F238E27FC236}">
                <a16:creationId xmlns="" xmlns:a16="http://schemas.microsoft.com/office/drawing/2014/main" id="{7A0C919C-F15C-4EB1-AF50-B6C35079411F}"/>
              </a:ext>
            </a:extLst>
          </p:cNvPr>
          <p:cNvSpPr>
            <a:spLocks noGrp="1"/>
          </p:cNvSpPr>
          <p:nvPr>
            <p:ph type="dt" sz="half" idx="10"/>
          </p:nvPr>
        </p:nvSpPr>
        <p:spPr/>
        <p:txBody>
          <a:bodyPr/>
          <a:lstStyle/>
          <a:p>
            <a:fld id="{80B75F68-15BD-4D7C-B84B-1F18A72E7899}" type="datetimeFigureOut">
              <a:rPr lang="zh-TW" altLang="en-US" smtClean="0"/>
              <a:t>2020/11/30</a:t>
            </a:fld>
            <a:endParaRPr lang="zh-TW" altLang="en-US"/>
          </a:p>
        </p:txBody>
      </p:sp>
      <p:sp>
        <p:nvSpPr>
          <p:cNvPr id="8" name="頁尾版面配置區 7">
            <a:extLst>
              <a:ext uri="{FF2B5EF4-FFF2-40B4-BE49-F238E27FC236}">
                <a16:creationId xmlns="" xmlns:a16="http://schemas.microsoft.com/office/drawing/2014/main" id="{3C95F4FD-66D7-4940-8CA8-824194E18AA7}"/>
              </a:ext>
            </a:extLst>
          </p:cNvPr>
          <p:cNvSpPr>
            <a:spLocks noGrp="1"/>
          </p:cNvSpPr>
          <p:nvPr>
            <p:ph type="ftr" sz="quarter" idx="11"/>
          </p:nvPr>
        </p:nvSpPr>
        <p:spPr/>
        <p:txBody>
          <a:bodyPr/>
          <a:lstStyle/>
          <a:p>
            <a:endParaRPr lang="zh-TW" altLang="en-US"/>
          </a:p>
        </p:txBody>
      </p:sp>
      <p:sp>
        <p:nvSpPr>
          <p:cNvPr id="9" name="投影片編號版面配置區 8">
            <a:extLst>
              <a:ext uri="{FF2B5EF4-FFF2-40B4-BE49-F238E27FC236}">
                <a16:creationId xmlns="" xmlns:a16="http://schemas.microsoft.com/office/drawing/2014/main" id="{F5305431-99C4-468A-9697-B4013177EFFF}"/>
              </a:ext>
            </a:extLst>
          </p:cNvPr>
          <p:cNvSpPr>
            <a:spLocks noGrp="1"/>
          </p:cNvSpPr>
          <p:nvPr>
            <p:ph type="sldNum" sz="quarter" idx="12"/>
          </p:nvPr>
        </p:nvSpPr>
        <p:spPr/>
        <p:txBody>
          <a:bodyPr/>
          <a:lstStyle/>
          <a:p>
            <a:fld id="{B7F4BE13-12A7-4696-91B4-AA7D0A8AF48F}" type="slidenum">
              <a:rPr lang="zh-TW" altLang="en-US" smtClean="0"/>
              <a:t>‹#›</a:t>
            </a:fld>
            <a:endParaRPr lang="zh-TW" altLang="en-US"/>
          </a:p>
        </p:txBody>
      </p:sp>
    </p:spTree>
    <p:extLst>
      <p:ext uri="{BB962C8B-B14F-4D97-AF65-F5344CB8AC3E}">
        <p14:creationId xmlns:p14="http://schemas.microsoft.com/office/powerpoint/2010/main" val="2807647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a:extLst>
              <a:ext uri="{FF2B5EF4-FFF2-40B4-BE49-F238E27FC236}">
                <a16:creationId xmlns="" xmlns:a16="http://schemas.microsoft.com/office/drawing/2014/main" id="{9BEA2F54-BB8A-4262-83CD-E8FF7E537F99}"/>
              </a:ext>
            </a:extLst>
          </p:cNvPr>
          <p:cNvSpPr>
            <a:spLocks noGrp="1"/>
          </p:cNvSpPr>
          <p:nvPr>
            <p:ph type="title"/>
          </p:nvPr>
        </p:nvSpPr>
        <p:spPr/>
        <p:txBody>
          <a:bodyPr/>
          <a:lstStyle/>
          <a:p>
            <a:r>
              <a:rPr lang="zh-TW" altLang="en-US"/>
              <a:t>按一下以編輯母片標題樣式</a:t>
            </a:r>
          </a:p>
        </p:txBody>
      </p:sp>
      <p:sp>
        <p:nvSpPr>
          <p:cNvPr id="3" name="日期版面配置區 2">
            <a:extLst>
              <a:ext uri="{FF2B5EF4-FFF2-40B4-BE49-F238E27FC236}">
                <a16:creationId xmlns="" xmlns:a16="http://schemas.microsoft.com/office/drawing/2014/main" id="{1ED9CC47-9B8A-44B4-85CE-787718E05825}"/>
              </a:ext>
            </a:extLst>
          </p:cNvPr>
          <p:cNvSpPr>
            <a:spLocks noGrp="1"/>
          </p:cNvSpPr>
          <p:nvPr>
            <p:ph type="dt" sz="half" idx="10"/>
          </p:nvPr>
        </p:nvSpPr>
        <p:spPr/>
        <p:txBody>
          <a:bodyPr/>
          <a:lstStyle/>
          <a:p>
            <a:fld id="{80B75F68-15BD-4D7C-B84B-1F18A72E7899}" type="datetimeFigureOut">
              <a:rPr lang="zh-TW" altLang="en-US" smtClean="0"/>
              <a:t>2020/11/30</a:t>
            </a:fld>
            <a:endParaRPr lang="zh-TW" altLang="en-US"/>
          </a:p>
        </p:txBody>
      </p:sp>
      <p:sp>
        <p:nvSpPr>
          <p:cNvPr id="4" name="頁尾版面配置區 3">
            <a:extLst>
              <a:ext uri="{FF2B5EF4-FFF2-40B4-BE49-F238E27FC236}">
                <a16:creationId xmlns="" xmlns:a16="http://schemas.microsoft.com/office/drawing/2014/main" id="{C8DFD726-BEC3-4779-9B53-18D68AF32E49}"/>
              </a:ext>
            </a:extLst>
          </p:cNvPr>
          <p:cNvSpPr>
            <a:spLocks noGrp="1"/>
          </p:cNvSpPr>
          <p:nvPr>
            <p:ph type="ftr" sz="quarter" idx="11"/>
          </p:nvPr>
        </p:nvSpPr>
        <p:spPr/>
        <p:txBody>
          <a:bodyPr/>
          <a:lstStyle/>
          <a:p>
            <a:endParaRPr lang="zh-TW" altLang="en-US"/>
          </a:p>
        </p:txBody>
      </p:sp>
      <p:sp>
        <p:nvSpPr>
          <p:cNvPr id="5" name="投影片編號版面配置區 4">
            <a:extLst>
              <a:ext uri="{FF2B5EF4-FFF2-40B4-BE49-F238E27FC236}">
                <a16:creationId xmlns="" xmlns:a16="http://schemas.microsoft.com/office/drawing/2014/main" id="{A334766D-8B52-4F10-B9D7-3F010782644E}"/>
              </a:ext>
            </a:extLst>
          </p:cNvPr>
          <p:cNvSpPr>
            <a:spLocks noGrp="1"/>
          </p:cNvSpPr>
          <p:nvPr>
            <p:ph type="sldNum" sz="quarter" idx="12"/>
          </p:nvPr>
        </p:nvSpPr>
        <p:spPr/>
        <p:txBody>
          <a:bodyPr/>
          <a:lstStyle/>
          <a:p>
            <a:fld id="{B7F4BE13-12A7-4696-91B4-AA7D0A8AF48F}" type="slidenum">
              <a:rPr lang="zh-TW" altLang="en-US" smtClean="0"/>
              <a:t>‹#›</a:t>
            </a:fld>
            <a:endParaRPr lang="zh-TW" altLang="en-US"/>
          </a:p>
        </p:txBody>
      </p:sp>
    </p:spTree>
    <p:extLst>
      <p:ext uri="{BB962C8B-B14F-4D97-AF65-F5344CB8AC3E}">
        <p14:creationId xmlns:p14="http://schemas.microsoft.com/office/powerpoint/2010/main" val="4036895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a:extLst>
              <a:ext uri="{FF2B5EF4-FFF2-40B4-BE49-F238E27FC236}">
                <a16:creationId xmlns="" xmlns:a16="http://schemas.microsoft.com/office/drawing/2014/main" id="{410A2F75-C3F5-4687-B45C-662FA7CAECCA}"/>
              </a:ext>
            </a:extLst>
          </p:cNvPr>
          <p:cNvSpPr>
            <a:spLocks noGrp="1"/>
          </p:cNvSpPr>
          <p:nvPr>
            <p:ph type="dt" sz="half" idx="10"/>
          </p:nvPr>
        </p:nvSpPr>
        <p:spPr/>
        <p:txBody>
          <a:bodyPr/>
          <a:lstStyle/>
          <a:p>
            <a:fld id="{80B75F68-15BD-4D7C-B84B-1F18A72E7899}" type="datetimeFigureOut">
              <a:rPr lang="zh-TW" altLang="en-US" smtClean="0"/>
              <a:t>2020/11/30</a:t>
            </a:fld>
            <a:endParaRPr lang="zh-TW" altLang="en-US"/>
          </a:p>
        </p:txBody>
      </p:sp>
      <p:sp>
        <p:nvSpPr>
          <p:cNvPr id="3" name="頁尾版面配置區 2">
            <a:extLst>
              <a:ext uri="{FF2B5EF4-FFF2-40B4-BE49-F238E27FC236}">
                <a16:creationId xmlns="" xmlns:a16="http://schemas.microsoft.com/office/drawing/2014/main" id="{925A9540-9F7D-4BA9-BED3-CF496565CBAD}"/>
              </a:ext>
            </a:extLst>
          </p:cNvPr>
          <p:cNvSpPr>
            <a:spLocks noGrp="1"/>
          </p:cNvSpPr>
          <p:nvPr>
            <p:ph type="ftr" sz="quarter" idx="11"/>
          </p:nvPr>
        </p:nvSpPr>
        <p:spPr/>
        <p:txBody>
          <a:bodyPr/>
          <a:lstStyle/>
          <a:p>
            <a:endParaRPr lang="zh-TW" altLang="en-US"/>
          </a:p>
        </p:txBody>
      </p:sp>
      <p:sp>
        <p:nvSpPr>
          <p:cNvPr id="4" name="投影片編號版面配置區 3">
            <a:extLst>
              <a:ext uri="{FF2B5EF4-FFF2-40B4-BE49-F238E27FC236}">
                <a16:creationId xmlns="" xmlns:a16="http://schemas.microsoft.com/office/drawing/2014/main" id="{334769E5-BB53-4AFA-B14A-A0C3964CCB53}"/>
              </a:ext>
            </a:extLst>
          </p:cNvPr>
          <p:cNvSpPr>
            <a:spLocks noGrp="1"/>
          </p:cNvSpPr>
          <p:nvPr>
            <p:ph type="sldNum" sz="quarter" idx="12"/>
          </p:nvPr>
        </p:nvSpPr>
        <p:spPr/>
        <p:txBody>
          <a:bodyPr/>
          <a:lstStyle/>
          <a:p>
            <a:fld id="{B7F4BE13-12A7-4696-91B4-AA7D0A8AF48F}" type="slidenum">
              <a:rPr lang="zh-TW" altLang="en-US" smtClean="0"/>
              <a:t>‹#›</a:t>
            </a:fld>
            <a:endParaRPr lang="zh-TW" altLang="en-US"/>
          </a:p>
        </p:txBody>
      </p:sp>
    </p:spTree>
    <p:extLst>
      <p:ext uri="{BB962C8B-B14F-4D97-AF65-F5344CB8AC3E}">
        <p14:creationId xmlns:p14="http://schemas.microsoft.com/office/powerpoint/2010/main" val="1929757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輔助字幕的內容">
    <p:spTree>
      <p:nvGrpSpPr>
        <p:cNvPr id="1" name=""/>
        <p:cNvGrpSpPr/>
        <p:nvPr/>
      </p:nvGrpSpPr>
      <p:grpSpPr>
        <a:xfrm>
          <a:off x="0" y="0"/>
          <a:ext cx="0" cy="0"/>
          <a:chOff x="0" y="0"/>
          <a:chExt cx="0" cy="0"/>
        </a:xfrm>
      </p:grpSpPr>
      <p:sp>
        <p:nvSpPr>
          <p:cNvPr id="2" name="標題 1">
            <a:extLst>
              <a:ext uri="{FF2B5EF4-FFF2-40B4-BE49-F238E27FC236}">
                <a16:creationId xmlns="" xmlns:a16="http://schemas.microsoft.com/office/drawing/2014/main" id="{2175CA93-2751-4E24-8541-DE550ED45712}"/>
              </a:ext>
            </a:extLst>
          </p:cNvPr>
          <p:cNvSpPr>
            <a:spLocks noGrp="1"/>
          </p:cNvSpPr>
          <p:nvPr>
            <p:ph type="title"/>
          </p:nvPr>
        </p:nvSpPr>
        <p:spPr>
          <a:xfrm>
            <a:off x="472381" y="660400"/>
            <a:ext cx="2211883" cy="2311400"/>
          </a:xfrm>
        </p:spPr>
        <p:txBody>
          <a:bodyPr anchor="b"/>
          <a:lstStyle>
            <a:lvl1pPr>
              <a:defRPr sz="1800"/>
            </a:lvl1pPr>
          </a:lstStyle>
          <a:p>
            <a:r>
              <a:rPr lang="zh-TW" altLang="en-US"/>
              <a:t>按一下以編輯母片標題樣式</a:t>
            </a:r>
          </a:p>
        </p:txBody>
      </p:sp>
      <p:sp>
        <p:nvSpPr>
          <p:cNvPr id="3" name="內容版面配置區 2">
            <a:extLst>
              <a:ext uri="{FF2B5EF4-FFF2-40B4-BE49-F238E27FC236}">
                <a16:creationId xmlns="" xmlns:a16="http://schemas.microsoft.com/office/drawing/2014/main" id="{779A770A-7317-48A5-AD71-6081C7A44ABF}"/>
              </a:ext>
            </a:extLst>
          </p:cNvPr>
          <p:cNvSpPr>
            <a:spLocks noGrp="1"/>
          </p:cNvSpPr>
          <p:nvPr>
            <p:ph idx="1"/>
          </p:nvPr>
        </p:nvSpPr>
        <p:spPr>
          <a:xfrm>
            <a:off x="2915543" y="1426281"/>
            <a:ext cx="3471863" cy="7039681"/>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a:extLst>
              <a:ext uri="{FF2B5EF4-FFF2-40B4-BE49-F238E27FC236}">
                <a16:creationId xmlns="" xmlns:a16="http://schemas.microsoft.com/office/drawing/2014/main" id="{FE4990B2-ECD4-44F2-B215-289623074CCB}"/>
              </a:ext>
            </a:extLst>
          </p:cNvPr>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zh-TW" altLang="en-US"/>
              <a:t>按一下以編輯母片文字樣式</a:t>
            </a:r>
          </a:p>
        </p:txBody>
      </p:sp>
      <p:sp>
        <p:nvSpPr>
          <p:cNvPr id="5" name="日期版面配置區 4">
            <a:extLst>
              <a:ext uri="{FF2B5EF4-FFF2-40B4-BE49-F238E27FC236}">
                <a16:creationId xmlns="" xmlns:a16="http://schemas.microsoft.com/office/drawing/2014/main" id="{38EAAEAB-C68E-4EE0-AED0-2B024F3D261D}"/>
              </a:ext>
            </a:extLst>
          </p:cNvPr>
          <p:cNvSpPr>
            <a:spLocks noGrp="1"/>
          </p:cNvSpPr>
          <p:nvPr>
            <p:ph type="dt" sz="half" idx="10"/>
          </p:nvPr>
        </p:nvSpPr>
        <p:spPr/>
        <p:txBody>
          <a:bodyPr/>
          <a:lstStyle/>
          <a:p>
            <a:fld id="{80B75F68-15BD-4D7C-B84B-1F18A72E7899}" type="datetimeFigureOut">
              <a:rPr lang="zh-TW" altLang="en-US" smtClean="0"/>
              <a:t>2020/11/30</a:t>
            </a:fld>
            <a:endParaRPr lang="zh-TW" altLang="en-US"/>
          </a:p>
        </p:txBody>
      </p:sp>
      <p:sp>
        <p:nvSpPr>
          <p:cNvPr id="6" name="頁尾版面配置區 5">
            <a:extLst>
              <a:ext uri="{FF2B5EF4-FFF2-40B4-BE49-F238E27FC236}">
                <a16:creationId xmlns="" xmlns:a16="http://schemas.microsoft.com/office/drawing/2014/main" id="{78196681-A181-47AF-A0B6-25A62A2969E6}"/>
              </a:ext>
            </a:extLst>
          </p:cNvPr>
          <p:cNvSpPr>
            <a:spLocks noGrp="1"/>
          </p:cNvSpPr>
          <p:nvPr>
            <p:ph type="ftr" sz="quarter" idx="11"/>
          </p:nvPr>
        </p:nvSpPr>
        <p:spPr/>
        <p:txBody>
          <a:bodyPr/>
          <a:lstStyle/>
          <a:p>
            <a:endParaRPr lang="zh-TW" altLang="en-US"/>
          </a:p>
        </p:txBody>
      </p:sp>
      <p:sp>
        <p:nvSpPr>
          <p:cNvPr id="7" name="投影片編號版面配置區 6">
            <a:extLst>
              <a:ext uri="{FF2B5EF4-FFF2-40B4-BE49-F238E27FC236}">
                <a16:creationId xmlns="" xmlns:a16="http://schemas.microsoft.com/office/drawing/2014/main" id="{4C69CD32-F1C8-49A0-9F18-405C2FCBED78}"/>
              </a:ext>
            </a:extLst>
          </p:cNvPr>
          <p:cNvSpPr>
            <a:spLocks noGrp="1"/>
          </p:cNvSpPr>
          <p:nvPr>
            <p:ph type="sldNum" sz="quarter" idx="12"/>
          </p:nvPr>
        </p:nvSpPr>
        <p:spPr/>
        <p:txBody>
          <a:bodyPr/>
          <a:lstStyle/>
          <a:p>
            <a:fld id="{B7F4BE13-12A7-4696-91B4-AA7D0A8AF48F}" type="slidenum">
              <a:rPr lang="zh-TW" altLang="en-US" smtClean="0"/>
              <a:t>‹#›</a:t>
            </a:fld>
            <a:endParaRPr lang="zh-TW" altLang="en-US"/>
          </a:p>
        </p:txBody>
      </p:sp>
    </p:spTree>
    <p:extLst>
      <p:ext uri="{BB962C8B-B14F-4D97-AF65-F5344CB8AC3E}">
        <p14:creationId xmlns:p14="http://schemas.microsoft.com/office/powerpoint/2010/main" val="2936653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輔助字幕的圖片">
    <p:spTree>
      <p:nvGrpSpPr>
        <p:cNvPr id="1" name=""/>
        <p:cNvGrpSpPr/>
        <p:nvPr/>
      </p:nvGrpSpPr>
      <p:grpSpPr>
        <a:xfrm>
          <a:off x="0" y="0"/>
          <a:ext cx="0" cy="0"/>
          <a:chOff x="0" y="0"/>
          <a:chExt cx="0" cy="0"/>
        </a:xfrm>
      </p:grpSpPr>
      <p:sp>
        <p:nvSpPr>
          <p:cNvPr id="2" name="標題 1">
            <a:extLst>
              <a:ext uri="{FF2B5EF4-FFF2-40B4-BE49-F238E27FC236}">
                <a16:creationId xmlns="" xmlns:a16="http://schemas.microsoft.com/office/drawing/2014/main" id="{E100B03E-734B-4281-9B16-779B46201D26}"/>
              </a:ext>
            </a:extLst>
          </p:cNvPr>
          <p:cNvSpPr>
            <a:spLocks noGrp="1"/>
          </p:cNvSpPr>
          <p:nvPr>
            <p:ph type="title"/>
          </p:nvPr>
        </p:nvSpPr>
        <p:spPr>
          <a:xfrm>
            <a:off x="472381" y="660400"/>
            <a:ext cx="2211883" cy="2311400"/>
          </a:xfrm>
        </p:spPr>
        <p:txBody>
          <a:bodyPr anchor="b"/>
          <a:lstStyle>
            <a:lvl1pPr>
              <a:defRPr sz="1800"/>
            </a:lvl1pPr>
          </a:lstStyle>
          <a:p>
            <a:r>
              <a:rPr lang="zh-TW" altLang="en-US"/>
              <a:t>按一下以編輯母片標題樣式</a:t>
            </a:r>
          </a:p>
        </p:txBody>
      </p:sp>
      <p:sp>
        <p:nvSpPr>
          <p:cNvPr id="3" name="圖片版面配置區 2">
            <a:extLst>
              <a:ext uri="{FF2B5EF4-FFF2-40B4-BE49-F238E27FC236}">
                <a16:creationId xmlns="" xmlns:a16="http://schemas.microsoft.com/office/drawing/2014/main" id="{2E00C681-4630-4DBF-8CAB-A967CBE3EC71}"/>
              </a:ext>
            </a:extLst>
          </p:cNvPr>
          <p:cNvSpPr>
            <a:spLocks noGrp="1"/>
          </p:cNvSpPr>
          <p:nvPr>
            <p:ph type="pic" idx="1"/>
          </p:nvPr>
        </p:nvSpPr>
        <p:spPr>
          <a:xfrm>
            <a:off x="2915543" y="1426281"/>
            <a:ext cx="3471863" cy="7039681"/>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zh-TW" altLang="en-US"/>
          </a:p>
        </p:txBody>
      </p:sp>
      <p:sp>
        <p:nvSpPr>
          <p:cNvPr id="4" name="文字版面配置區 3">
            <a:extLst>
              <a:ext uri="{FF2B5EF4-FFF2-40B4-BE49-F238E27FC236}">
                <a16:creationId xmlns="" xmlns:a16="http://schemas.microsoft.com/office/drawing/2014/main" id="{ABC6F545-97F7-4241-A390-5AB6145EB5A0}"/>
              </a:ext>
            </a:extLst>
          </p:cNvPr>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zh-TW" altLang="en-US"/>
              <a:t>按一下以編輯母片文字樣式</a:t>
            </a:r>
          </a:p>
        </p:txBody>
      </p:sp>
      <p:sp>
        <p:nvSpPr>
          <p:cNvPr id="5" name="日期版面配置區 4">
            <a:extLst>
              <a:ext uri="{FF2B5EF4-FFF2-40B4-BE49-F238E27FC236}">
                <a16:creationId xmlns="" xmlns:a16="http://schemas.microsoft.com/office/drawing/2014/main" id="{14904353-31AC-40AC-A39D-ADA71E6D1F3C}"/>
              </a:ext>
            </a:extLst>
          </p:cNvPr>
          <p:cNvSpPr>
            <a:spLocks noGrp="1"/>
          </p:cNvSpPr>
          <p:nvPr>
            <p:ph type="dt" sz="half" idx="10"/>
          </p:nvPr>
        </p:nvSpPr>
        <p:spPr/>
        <p:txBody>
          <a:bodyPr/>
          <a:lstStyle/>
          <a:p>
            <a:fld id="{80B75F68-15BD-4D7C-B84B-1F18A72E7899}" type="datetimeFigureOut">
              <a:rPr lang="zh-TW" altLang="en-US" smtClean="0"/>
              <a:t>2020/11/30</a:t>
            </a:fld>
            <a:endParaRPr lang="zh-TW" altLang="en-US"/>
          </a:p>
        </p:txBody>
      </p:sp>
      <p:sp>
        <p:nvSpPr>
          <p:cNvPr id="6" name="頁尾版面配置區 5">
            <a:extLst>
              <a:ext uri="{FF2B5EF4-FFF2-40B4-BE49-F238E27FC236}">
                <a16:creationId xmlns="" xmlns:a16="http://schemas.microsoft.com/office/drawing/2014/main" id="{6151A31D-C5FA-4F01-826F-460BEB5BEC5B}"/>
              </a:ext>
            </a:extLst>
          </p:cNvPr>
          <p:cNvSpPr>
            <a:spLocks noGrp="1"/>
          </p:cNvSpPr>
          <p:nvPr>
            <p:ph type="ftr" sz="quarter" idx="11"/>
          </p:nvPr>
        </p:nvSpPr>
        <p:spPr/>
        <p:txBody>
          <a:bodyPr/>
          <a:lstStyle/>
          <a:p>
            <a:endParaRPr lang="zh-TW" altLang="en-US"/>
          </a:p>
        </p:txBody>
      </p:sp>
      <p:sp>
        <p:nvSpPr>
          <p:cNvPr id="7" name="投影片編號版面配置區 6">
            <a:extLst>
              <a:ext uri="{FF2B5EF4-FFF2-40B4-BE49-F238E27FC236}">
                <a16:creationId xmlns="" xmlns:a16="http://schemas.microsoft.com/office/drawing/2014/main" id="{BC2C6653-1ADC-4E7E-ABCA-28E7801E4712}"/>
              </a:ext>
            </a:extLst>
          </p:cNvPr>
          <p:cNvSpPr>
            <a:spLocks noGrp="1"/>
          </p:cNvSpPr>
          <p:nvPr>
            <p:ph type="sldNum" sz="quarter" idx="12"/>
          </p:nvPr>
        </p:nvSpPr>
        <p:spPr/>
        <p:txBody>
          <a:bodyPr/>
          <a:lstStyle/>
          <a:p>
            <a:fld id="{B7F4BE13-12A7-4696-91B4-AA7D0A8AF48F}" type="slidenum">
              <a:rPr lang="zh-TW" altLang="en-US" smtClean="0"/>
              <a:t>‹#›</a:t>
            </a:fld>
            <a:endParaRPr lang="zh-TW" altLang="en-US"/>
          </a:p>
        </p:txBody>
      </p:sp>
    </p:spTree>
    <p:extLst>
      <p:ext uri="{BB962C8B-B14F-4D97-AF65-F5344CB8AC3E}">
        <p14:creationId xmlns:p14="http://schemas.microsoft.com/office/powerpoint/2010/main" val="367621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a:extLst>
              <a:ext uri="{FF2B5EF4-FFF2-40B4-BE49-F238E27FC236}">
                <a16:creationId xmlns="" xmlns:a16="http://schemas.microsoft.com/office/drawing/2014/main" id="{8EE3D7B9-EF8B-4C84-8807-31701DC533E1}"/>
              </a:ext>
            </a:extLst>
          </p:cNvPr>
          <p:cNvSpPr>
            <a:spLocks noGrp="1"/>
          </p:cNvSpPr>
          <p:nvPr>
            <p:ph type="title"/>
          </p:nvPr>
        </p:nvSpPr>
        <p:spPr>
          <a:xfrm>
            <a:off x="471488" y="527404"/>
            <a:ext cx="5915025" cy="1914702"/>
          </a:xfrm>
          <a:prstGeom prst="rect">
            <a:avLst/>
          </a:prstGeom>
        </p:spPr>
        <p:txBody>
          <a:bodyPr vert="horz" lIns="91440" tIns="45720" rIns="91440" bIns="45720" rtlCol="0" anchor="ctr">
            <a:normAutofit/>
          </a:bodyPr>
          <a:lstStyle/>
          <a:p>
            <a:r>
              <a:rPr lang="zh-TW" altLang="en-US"/>
              <a:t>按一下以編輯母片標題樣式</a:t>
            </a:r>
          </a:p>
        </p:txBody>
      </p:sp>
      <p:sp>
        <p:nvSpPr>
          <p:cNvPr id="3" name="文字版面配置區 2">
            <a:extLst>
              <a:ext uri="{FF2B5EF4-FFF2-40B4-BE49-F238E27FC236}">
                <a16:creationId xmlns="" xmlns:a16="http://schemas.microsoft.com/office/drawing/2014/main" id="{84D24501-C7A9-4E25-97AE-7342248542FF}"/>
              </a:ext>
            </a:extLst>
          </p:cNvPr>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 xmlns:a16="http://schemas.microsoft.com/office/drawing/2014/main" id="{71EFB235-CE77-4BC2-9C0D-B7F9BAE8CDFB}"/>
              </a:ext>
            </a:extLst>
          </p:cNvPr>
          <p:cNvSpPr>
            <a:spLocks noGrp="1"/>
          </p:cNvSpPr>
          <p:nvPr>
            <p:ph type="dt" sz="half" idx="2"/>
          </p:nvPr>
        </p:nvSpPr>
        <p:spPr>
          <a:xfrm>
            <a:off x="471488" y="9181395"/>
            <a:ext cx="1543050" cy="527403"/>
          </a:xfrm>
          <a:prstGeom prst="rect">
            <a:avLst/>
          </a:prstGeom>
        </p:spPr>
        <p:txBody>
          <a:bodyPr vert="horz" lIns="91440" tIns="45720" rIns="91440" bIns="45720" rtlCol="0" anchor="ctr"/>
          <a:lstStyle>
            <a:lvl1pPr algn="l">
              <a:defRPr sz="675">
                <a:solidFill>
                  <a:schemeClr val="tx1">
                    <a:tint val="75000"/>
                  </a:schemeClr>
                </a:solidFill>
              </a:defRPr>
            </a:lvl1pPr>
          </a:lstStyle>
          <a:p>
            <a:fld id="{80B75F68-15BD-4D7C-B84B-1F18A72E7899}" type="datetimeFigureOut">
              <a:rPr lang="zh-TW" altLang="en-US" smtClean="0"/>
              <a:t>2020/11/30</a:t>
            </a:fld>
            <a:endParaRPr lang="zh-TW" altLang="en-US"/>
          </a:p>
        </p:txBody>
      </p:sp>
      <p:sp>
        <p:nvSpPr>
          <p:cNvPr id="5" name="頁尾版面配置區 4">
            <a:extLst>
              <a:ext uri="{FF2B5EF4-FFF2-40B4-BE49-F238E27FC236}">
                <a16:creationId xmlns="" xmlns:a16="http://schemas.microsoft.com/office/drawing/2014/main" id="{EF582FE2-D728-4B83-87EC-F6AD7281F193}"/>
              </a:ext>
            </a:extLst>
          </p:cNvPr>
          <p:cNvSpPr>
            <a:spLocks noGrp="1"/>
          </p:cNvSpPr>
          <p:nvPr>
            <p:ph type="ftr" sz="quarter" idx="3"/>
          </p:nvPr>
        </p:nvSpPr>
        <p:spPr>
          <a:xfrm>
            <a:off x="2271713" y="9181395"/>
            <a:ext cx="2314575" cy="527403"/>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zh-TW" altLang="en-US"/>
          </a:p>
        </p:txBody>
      </p:sp>
      <p:sp>
        <p:nvSpPr>
          <p:cNvPr id="6" name="投影片編號版面配置區 5">
            <a:extLst>
              <a:ext uri="{FF2B5EF4-FFF2-40B4-BE49-F238E27FC236}">
                <a16:creationId xmlns="" xmlns:a16="http://schemas.microsoft.com/office/drawing/2014/main" id="{EBF00E7C-7F89-44C7-A6DE-DB1E39A3D043}"/>
              </a:ext>
            </a:extLst>
          </p:cNvPr>
          <p:cNvSpPr>
            <a:spLocks noGrp="1"/>
          </p:cNvSpPr>
          <p:nvPr>
            <p:ph type="sldNum" sz="quarter" idx="4"/>
          </p:nvPr>
        </p:nvSpPr>
        <p:spPr>
          <a:xfrm>
            <a:off x="4843463" y="9181395"/>
            <a:ext cx="1543050" cy="527403"/>
          </a:xfrm>
          <a:prstGeom prst="rect">
            <a:avLst/>
          </a:prstGeom>
        </p:spPr>
        <p:txBody>
          <a:bodyPr vert="horz" lIns="91440" tIns="45720" rIns="91440" bIns="45720" rtlCol="0" anchor="ctr"/>
          <a:lstStyle>
            <a:lvl1pPr algn="r">
              <a:defRPr sz="675">
                <a:solidFill>
                  <a:schemeClr val="tx1">
                    <a:tint val="75000"/>
                  </a:schemeClr>
                </a:solidFill>
              </a:defRPr>
            </a:lvl1pPr>
          </a:lstStyle>
          <a:p>
            <a:fld id="{B7F4BE13-12A7-4696-91B4-AA7D0A8AF48F}" type="slidenum">
              <a:rPr lang="zh-TW" altLang="en-US" smtClean="0"/>
              <a:t>‹#›</a:t>
            </a:fld>
            <a:endParaRPr lang="zh-TW" altLang="en-US"/>
          </a:p>
        </p:txBody>
      </p:sp>
    </p:spTree>
    <p:extLst>
      <p:ext uri="{BB962C8B-B14F-4D97-AF65-F5344CB8AC3E}">
        <p14:creationId xmlns:p14="http://schemas.microsoft.com/office/powerpoint/2010/main" val="23419296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514350" rtl="0" eaLnBrk="1" latinLnBrk="0" hangingPunct="1">
        <a:lnSpc>
          <a:spcPct val="90000"/>
        </a:lnSpc>
        <a:spcBef>
          <a:spcPct val="0"/>
        </a:spcBef>
        <a:buNone/>
        <a:defRPr sz="2475" kern="1200">
          <a:solidFill>
            <a:schemeClr val="tx1"/>
          </a:solidFill>
          <a:latin typeface="+mj-lt"/>
          <a:ea typeface="+mj-ea"/>
          <a:cs typeface="+mj-cs"/>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zh-TW"/>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normAutofit/>
          </a:bodyPr>
          <a:lstStyle/>
          <a:p>
            <a:r>
              <a:rPr lang="en-US" altLang="zh-TW" sz="1800" b="1" dirty="0"/>
              <a:t>Article title: </a:t>
            </a:r>
            <a:endParaRPr lang="zh-TW" altLang="zh-TW" sz="1800" b="1" dirty="0"/>
          </a:p>
          <a:p>
            <a:pPr marL="0" indent="0">
              <a:buNone/>
            </a:pPr>
            <a:r>
              <a:rPr lang="en-US" altLang="zh-TW" sz="1800" b="1" dirty="0"/>
              <a:t>Angiotensin-(1-7) treatment blocks lipopolysaccharide-induced organ damage, platelet dysfunction, and IL-6 and nitric oxide production in rats</a:t>
            </a:r>
            <a:endParaRPr lang="zh-TW" altLang="zh-TW" sz="1800" b="1" dirty="0"/>
          </a:p>
          <a:p>
            <a:pPr marL="0" indent="0">
              <a:buNone/>
            </a:pPr>
            <a:r>
              <a:rPr lang="en-US" altLang="zh-TW" sz="1800" b="1" dirty="0"/>
              <a:t> </a:t>
            </a:r>
            <a:endParaRPr lang="zh-TW" altLang="zh-TW" sz="1800" b="1" dirty="0"/>
          </a:p>
          <a:p>
            <a:r>
              <a:rPr lang="en-US" altLang="zh-TW" sz="1800" b="1" dirty="0" err="1"/>
              <a:t>Hsin</a:t>
            </a:r>
            <a:r>
              <a:rPr lang="en-US" altLang="zh-TW" sz="1800" b="1" dirty="0"/>
              <a:t>-Jung Tsai, </a:t>
            </a:r>
            <a:r>
              <a:rPr lang="en-US" altLang="zh-TW" sz="1800" b="1" dirty="0" err="1"/>
              <a:t>Chih</a:t>
            </a:r>
            <a:r>
              <a:rPr lang="en-US" altLang="zh-TW" sz="1800" b="1" dirty="0"/>
              <a:t>-Chin Shih, </a:t>
            </a:r>
            <a:r>
              <a:rPr lang="en-US" altLang="zh-TW" sz="1800" b="1" dirty="0" err="1"/>
              <a:t>Kuang</a:t>
            </a:r>
            <a:r>
              <a:rPr lang="en-US" altLang="zh-TW" sz="1800" b="1" dirty="0"/>
              <a:t>-Yi Chang, Mei-Hui Liao, Wen-Jinn </a:t>
            </a:r>
            <a:r>
              <a:rPr lang="en-US" altLang="zh-TW" sz="1800" b="1" dirty="0" err="1"/>
              <a:t>Liaw</a:t>
            </a:r>
            <a:r>
              <a:rPr lang="en-US" altLang="zh-TW" sz="1800" b="1" dirty="0"/>
              <a:t>, Chin-Chen Wu, &amp; Cheng-Ming Tsao</a:t>
            </a:r>
            <a:endParaRPr lang="zh-TW" altLang="zh-TW" sz="1800" b="1" dirty="0"/>
          </a:p>
          <a:p>
            <a:endParaRPr lang="zh-TW" altLang="en-US" sz="1800" b="1" dirty="0"/>
          </a:p>
        </p:txBody>
      </p:sp>
    </p:spTree>
    <p:extLst>
      <p:ext uri="{BB962C8B-B14F-4D97-AF65-F5344CB8AC3E}">
        <p14:creationId xmlns:p14="http://schemas.microsoft.com/office/powerpoint/2010/main" val="1792137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方塊 2"/>
          <p:cNvSpPr txBox="1"/>
          <p:nvPr/>
        </p:nvSpPr>
        <p:spPr>
          <a:xfrm>
            <a:off x="266700" y="4602781"/>
            <a:ext cx="6413500" cy="3046988"/>
          </a:xfrm>
          <a:prstGeom prst="rect">
            <a:avLst/>
          </a:prstGeom>
          <a:noFill/>
        </p:spPr>
        <p:txBody>
          <a:bodyPr wrap="square" rtlCol="0">
            <a:spAutoFit/>
          </a:bodyPr>
          <a:lstStyle/>
          <a:p>
            <a:pPr algn="just">
              <a:lnSpc>
                <a:spcPct val="200000"/>
              </a:lnSpc>
            </a:pPr>
            <a:r>
              <a:rPr lang="en-GB" altLang="zh-TW" sz="1200" b="1" kern="100" dirty="0">
                <a:latin typeface="Times New Roman" panose="02020603050405020304" pitchFamily="18" charset="0"/>
              </a:rPr>
              <a:t>Supplemental figure </a:t>
            </a:r>
            <a:r>
              <a:rPr lang="en-GB" altLang="zh-TW" sz="1200" b="1" kern="100" dirty="0" smtClean="0">
                <a:latin typeface="Times New Roman" panose="02020603050405020304" pitchFamily="18" charset="0"/>
              </a:rPr>
              <a:t>1. </a:t>
            </a:r>
            <a:r>
              <a:rPr lang="en-GB" altLang="zh-TW" sz="1200" kern="100" dirty="0">
                <a:latin typeface="Times New Roman" panose="02020603050405020304" pitchFamily="18" charset="0"/>
              </a:rPr>
              <a:t>Effects of Ang-(1-7) on the expression of phosphorylated-p38</a:t>
            </a:r>
            <a:r>
              <a:rPr lang="en-GB" altLang="zh-TW" sz="1200" b="1" kern="100" dirty="0">
                <a:latin typeface="Times New Roman" panose="02020603050405020304" pitchFamily="18" charset="0"/>
              </a:rPr>
              <a:t> </a:t>
            </a:r>
            <a:r>
              <a:rPr lang="en-GB" altLang="zh-TW" sz="1200" kern="100" dirty="0">
                <a:latin typeface="Times New Roman" panose="02020603050405020304" pitchFamily="18" charset="0"/>
              </a:rPr>
              <a:t>mitogen-activated protein kinase (p-p38 MAPK)</a:t>
            </a:r>
            <a:r>
              <a:rPr lang="en-GB" altLang="zh-TW" sz="1200" b="1" kern="0" dirty="0">
                <a:latin typeface="Times New Roman" panose="02020603050405020304" pitchFamily="18" charset="0"/>
              </a:rPr>
              <a:t> </a:t>
            </a:r>
            <a:r>
              <a:rPr lang="en-GB" altLang="zh-TW" sz="1200" kern="100" dirty="0">
                <a:latin typeface="Times New Roman" panose="02020603050405020304" pitchFamily="18" charset="0"/>
              </a:rPr>
              <a:t>in </a:t>
            </a:r>
            <a:r>
              <a:rPr lang="en-GB" altLang="zh-TW" sz="1200" kern="100" dirty="0" err="1">
                <a:latin typeface="Times New Roman" panose="02020603050405020304" pitchFamily="18" charset="0"/>
              </a:rPr>
              <a:t>endotoxaemic</a:t>
            </a:r>
            <a:r>
              <a:rPr lang="en-GB" altLang="zh-TW" sz="1200" kern="100" dirty="0">
                <a:latin typeface="Times New Roman" panose="02020603050405020304" pitchFamily="18" charset="0"/>
              </a:rPr>
              <a:t> rats. We assessed the expression of p-p38 MAPK in lung (a), and liver (b) tissues of rats infused with 0.9% </a:t>
            </a:r>
            <a:r>
              <a:rPr lang="en-GB" altLang="zh-TW" sz="1200" kern="100" dirty="0" err="1">
                <a:latin typeface="Times New Roman" panose="02020603050405020304" pitchFamily="18" charset="0"/>
              </a:rPr>
              <a:t>NaCl</a:t>
            </a:r>
            <a:r>
              <a:rPr lang="en-GB" altLang="zh-TW" sz="1200" kern="100" dirty="0">
                <a:latin typeface="Times New Roman" panose="02020603050405020304" pitchFamily="18" charset="0"/>
              </a:rPr>
              <a:t> (control), angiotensin (Ang)-(1-7) (1 mg/kg for 3 hours), </a:t>
            </a:r>
            <a:r>
              <a:rPr lang="en-GB" altLang="zh-TW" sz="1200" i="1" kern="0" dirty="0">
                <a:latin typeface="Times New Roman" panose="02020603050405020304" pitchFamily="18" charset="0"/>
              </a:rPr>
              <a:t>E. coli </a:t>
            </a:r>
            <a:r>
              <a:rPr lang="en-GB" altLang="zh-TW" sz="1200" kern="0" dirty="0">
                <a:latin typeface="Times New Roman" panose="02020603050405020304" pitchFamily="18" charset="0"/>
              </a:rPr>
              <a:t>lipopolysaccharide (LPS, 10 mg/kg for 15 minutes), or LPS plus Ang-(1-7) (1 mg/kg for 3 hours at 0.5 hour after LPS). Lung and liver tissues were harvested 6 hours after LPS administration. Representative blots are shown in the figure. </a:t>
            </a:r>
            <a:r>
              <a:rPr lang="en-GB" altLang="zh-TW" sz="1200" kern="100" dirty="0">
                <a:latin typeface="Symbol" panose="05050102010706020507" pitchFamily="18" charset="2"/>
              </a:rPr>
              <a:t>b</a:t>
            </a:r>
            <a:r>
              <a:rPr lang="en-GB" altLang="zh-TW" sz="1200" kern="100" dirty="0">
                <a:latin typeface="Times New Roman" panose="02020603050405020304" pitchFamily="18" charset="0"/>
              </a:rPr>
              <a:t>-actin served as loading controls for p-p38 MAPK. </a:t>
            </a:r>
            <a:r>
              <a:rPr lang="en-GB" altLang="zh-TW" sz="1200" dirty="0" smtClean="0">
                <a:latin typeface="Times New Roman" panose="02020603050405020304" pitchFamily="18" charset="0"/>
                <a:cs typeface="Times New Roman" panose="02020603050405020304" pitchFamily="18" charset="0"/>
              </a:rPr>
              <a:t>The </a:t>
            </a:r>
            <a:r>
              <a:rPr lang="en-GB" altLang="zh-TW" sz="1200" dirty="0">
                <a:latin typeface="Times New Roman" panose="02020603050405020304" pitchFamily="18" charset="0"/>
                <a:cs typeface="Times New Roman" panose="02020603050405020304" pitchFamily="18" charset="0"/>
              </a:rPr>
              <a:t>data are shown as the mean ± standard error of the mean from </a:t>
            </a:r>
            <a:r>
              <a:rPr lang="en-GB" altLang="zh-TW" sz="1200" dirty="0" smtClean="0">
                <a:latin typeface="Times New Roman" panose="02020603050405020304" pitchFamily="18" charset="0"/>
                <a:cs typeface="Times New Roman" panose="02020603050405020304" pitchFamily="18" charset="0"/>
              </a:rPr>
              <a:t>3 </a:t>
            </a:r>
            <a:r>
              <a:rPr lang="en-GB" altLang="zh-TW" sz="1200" dirty="0">
                <a:latin typeface="Times New Roman" panose="02020603050405020304" pitchFamily="18" charset="0"/>
                <a:cs typeface="Times New Roman" panose="02020603050405020304" pitchFamily="18" charset="0"/>
              </a:rPr>
              <a:t>rats per group. </a:t>
            </a:r>
            <a:endParaRPr lang="zh-TW" altLang="zh-TW" sz="1200" kern="100" dirty="0">
              <a:latin typeface="Times New Roman" panose="02020603050405020304" pitchFamily="18" charset="0"/>
            </a:endParaRPr>
          </a:p>
        </p:txBody>
      </p:sp>
      <p:pic>
        <p:nvPicPr>
          <p:cNvPr id="4" name="圖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500" y="190501"/>
            <a:ext cx="6489700" cy="4412280"/>
          </a:xfrm>
          <a:prstGeom prst="rect">
            <a:avLst/>
          </a:prstGeom>
        </p:spPr>
      </p:pic>
    </p:spTree>
    <p:extLst>
      <p:ext uri="{BB962C8B-B14F-4D97-AF65-F5344CB8AC3E}">
        <p14:creationId xmlns:p14="http://schemas.microsoft.com/office/powerpoint/2010/main" val="2861456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9668" y="4975831"/>
            <a:ext cx="6115050" cy="1938992"/>
          </a:xfrm>
          <a:prstGeom prst="rect">
            <a:avLst/>
          </a:prstGeom>
        </p:spPr>
        <p:txBody>
          <a:bodyPr wrap="square">
            <a:spAutoFit/>
          </a:bodyPr>
          <a:lstStyle/>
          <a:p>
            <a:pPr algn="just">
              <a:lnSpc>
                <a:spcPct val="200000"/>
              </a:lnSpc>
              <a:spcAft>
                <a:spcPts val="0"/>
              </a:spcAft>
            </a:pPr>
            <a:r>
              <a:rPr lang="en-US" altLang="zh-TW" sz="1200" b="1" kern="100" dirty="0">
                <a:latin typeface="Times New Roman" panose="02020603050405020304" pitchFamily="18" charset="0"/>
                <a:cs typeface="Times New Roman" panose="02020603050405020304" pitchFamily="18" charset="0"/>
              </a:rPr>
              <a:t>Supplementary Figure  </a:t>
            </a:r>
            <a:r>
              <a:rPr lang="en-US" altLang="zh-TW" sz="1200" kern="100" dirty="0">
                <a:latin typeface="Times New Roman" panose="02020603050405020304" pitchFamily="18" charset="0"/>
                <a:cs typeface="Times New Roman" panose="02020603050405020304" pitchFamily="18" charset="0"/>
              </a:rPr>
              <a:t>Images of blots presented in the Figure </a:t>
            </a:r>
            <a:r>
              <a:rPr lang="en-US" altLang="zh-TW" sz="1200" kern="100" dirty="0" smtClean="0">
                <a:latin typeface="Times New Roman" panose="02020603050405020304" pitchFamily="18" charset="0"/>
                <a:cs typeface="Times New Roman" panose="02020603050405020304" pitchFamily="18" charset="0"/>
              </a:rPr>
              <a:t>7.</a:t>
            </a:r>
            <a:r>
              <a:rPr lang="en-GB" altLang="zh-TW" sz="1200" dirty="0" smtClean="0">
                <a:latin typeface="Times New Roman" panose="02020603050405020304" pitchFamily="18" charset="0"/>
                <a:cs typeface="Times New Roman" panose="02020603050405020304" pitchFamily="18" charset="0"/>
              </a:rPr>
              <a:t> </a:t>
            </a:r>
            <a:r>
              <a:rPr lang="en-GB" altLang="zh-TW" sz="1200" dirty="0">
                <a:latin typeface="Times New Roman" panose="02020603050405020304" pitchFamily="18" charset="0"/>
                <a:cs typeface="Times New Roman" panose="02020603050405020304" pitchFamily="18" charset="0"/>
              </a:rPr>
              <a:t>In order to save the reagent and antibody, we used adequate length of membrane instead of full-length membrane for albumin blocking and antibody incubation. Therefore, we cropped the adequate length of membrane according to the marker which meets the molecular weight of targeted protein after transferring onto nitrocellulose membrane.</a:t>
            </a:r>
            <a:r>
              <a:rPr lang="en-US" altLang="zh-TW" sz="1200" kern="100" dirty="0">
                <a:latin typeface="Times New Roman" panose="02020603050405020304" pitchFamily="18" charset="0"/>
                <a:cs typeface="Times New Roman" panose="02020603050405020304" pitchFamily="18" charset="0"/>
              </a:rPr>
              <a:t> </a:t>
            </a:r>
            <a:endParaRPr lang="zh-TW" altLang="zh-TW" sz="1200" kern="100" dirty="0">
              <a:latin typeface="Times New Roman" panose="02020603050405020304" pitchFamily="18" charset="0"/>
              <a:cs typeface="Times New Roman" panose="02020603050405020304" pitchFamily="18" charset="0"/>
            </a:endParaRPr>
          </a:p>
        </p:txBody>
      </p:sp>
      <p:pic>
        <p:nvPicPr>
          <p:cNvPr id="3" name="圖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9668" y="602025"/>
            <a:ext cx="6263150" cy="4312876"/>
          </a:xfrm>
          <a:prstGeom prst="rect">
            <a:avLst/>
          </a:prstGeom>
        </p:spPr>
      </p:pic>
    </p:spTree>
    <p:extLst>
      <p:ext uri="{BB962C8B-B14F-4D97-AF65-F5344CB8AC3E}">
        <p14:creationId xmlns:p14="http://schemas.microsoft.com/office/powerpoint/2010/main" val="1036532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14348" y="3382395"/>
            <a:ext cx="5867399" cy="1938992"/>
          </a:xfrm>
          <a:prstGeom prst="rect">
            <a:avLst/>
          </a:prstGeom>
        </p:spPr>
        <p:txBody>
          <a:bodyPr wrap="square">
            <a:spAutoFit/>
          </a:bodyPr>
          <a:lstStyle/>
          <a:p>
            <a:pPr algn="just">
              <a:lnSpc>
                <a:spcPct val="200000"/>
              </a:lnSpc>
              <a:spcAft>
                <a:spcPts val="0"/>
              </a:spcAft>
            </a:pPr>
            <a:r>
              <a:rPr lang="en-US" altLang="zh-TW" sz="1200" b="1" kern="100" dirty="0">
                <a:latin typeface="Times New Roman" panose="02020603050405020304" pitchFamily="18" charset="0"/>
              </a:rPr>
              <a:t>Supplementary Figure </a:t>
            </a:r>
            <a:r>
              <a:rPr lang="en-US" altLang="zh-TW" sz="1200" kern="100" dirty="0">
                <a:latin typeface="Times New Roman" panose="02020603050405020304" pitchFamily="18" charset="0"/>
              </a:rPr>
              <a:t> Images of blots presented in the </a:t>
            </a:r>
            <a:r>
              <a:rPr lang="en-GB" altLang="zh-TW" sz="1200" kern="100" dirty="0">
                <a:latin typeface="Times New Roman" panose="02020603050405020304" pitchFamily="18" charset="0"/>
              </a:rPr>
              <a:t>Supplemental figure 1</a:t>
            </a:r>
            <a:r>
              <a:rPr lang="en-GB" altLang="zh-TW" sz="1200" kern="100" dirty="0" smtClean="0">
                <a:latin typeface="Times New Roman" panose="02020603050405020304" pitchFamily="18" charset="0"/>
              </a:rPr>
              <a:t>. </a:t>
            </a:r>
            <a:r>
              <a:rPr lang="en-GB" altLang="zh-TW" sz="1200" dirty="0">
                <a:latin typeface="Times New Roman" panose="02020603050405020304" pitchFamily="18" charset="0"/>
                <a:cs typeface="Times New Roman" panose="02020603050405020304" pitchFamily="18" charset="0"/>
              </a:rPr>
              <a:t>In order to save the reagent and antibody, we used adequate length of membrane instead of full-length membrane for albumin blocking and antibody incubation. Therefore, we cropped the adequate length of membrane according to the marker which meets the molecular weight of targeted protein after transferring onto nitrocellulose membrane.</a:t>
            </a:r>
            <a:r>
              <a:rPr lang="en-US" altLang="zh-TW" sz="1200" kern="100" dirty="0">
                <a:latin typeface="Times New Roman" panose="02020603050405020304" pitchFamily="18" charset="0"/>
                <a:cs typeface="Times New Roman" panose="02020603050405020304" pitchFamily="18" charset="0"/>
              </a:rPr>
              <a:t> </a:t>
            </a:r>
            <a:endParaRPr lang="zh-TW" altLang="zh-TW" sz="1200" kern="100" dirty="0">
              <a:latin typeface="Times New Roman" panose="02020603050405020304" pitchFamily="18" charset="0"/>
            </a:endParaRPr>
          </a:p>
        </p:txBody>
      </p:sp>
      <p:pic>
        <p:nvPicPr>
          <p:cNvPr id="4" name="圖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265" y="834421"/>
            <a:ext cx="6385563" cy="2441294"/>
          </a:xfrm>
          <a:prstGeom prst="rect">
            <a:avLst/>
          </a:prstGeom>
        </p:spPr>
      </p:pic>
    </p:spTree>
    <p:extLst>
      <p:ext uri="{BB962C8B-B14F-4D97-AF65-F5344CB8AC3E}">
        <p14:creationId xmlns:p14="http://schemas.microsoft.com/office/powerpoint/2010/main" val="2573521999"/>
      </p:ext>
    </p:extLst>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287</TotalTime>
  <Words>300</Words>
  <Application>Microsoft Office PowerPoint</Application>
  <PresentationFormat>A4 紙張 (210x297 公釐)</PresentationFormat>
  <Paragraphs>7</Paragraphs>
  <Slides>4</Slides>
  <Notes>0</Notes>
  <HiddenSlides>0</HiddenSlides>
  <MMClips>0</MMClips>
  <ScaleCrop>false</ScaleCrop>
  <HeadingPairs>
    <vt:vector size="6" baseType="variant">
      <vt:variant>
        <vt:lpstr>使用字型</vt:lpstr>
      </vt:variant>
      <vt:variant>
        <vt:i4>6</vt:i4>
      </vt:variant>
      <vt:variant>
        <vt:lpstr>佈景主題</vt:lpstr>
      </vt:variant>
      <vt:variant>
        <vt:i4>1</vt:i4>
      </vt:variant>
      <vt:variant>
        <vt:lpstr>投影片標題</vt:lpstr>
      </vt:variant>
      <vt:variant>
        <vt:i4>4</vt:i4>
      </vt:variant>
    </vt:vector>
  </HeadingPairs>
  <TitlesOfParts>
    <vt:vector size="11" baseType="lpstr">
      <vt:lpstr>新細明體</vt:lpstr>
      <vt:lpstr>Arial</vt:lpstr>
      <vt:lpstr>Calibri</vt:lpstr>
      <vt:lpstr>Calibri Light</vt:lpstr>
      <vt:lpstr>Symbol</vt:lpstr>
      <vt:lpstr>Times New Roman</vt:lpstr>
      <vt:lpstr>Office 佈景主題</vt:lpstr>
      <vt:lpstr>PowerPoint 簡報</vt:lpstr>
      <vt:lpstr>PowerPoint 簡報</vt:lpstr>
      <vt:lpstr>PowerPoint 簡報</vt:lpstr>
      <vt:lpstr>PowerPoint 簡報</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Tsai Hsin Jung</dc:creator>
  <cp:lastModifiedBy>Cheng-Ming Tsao</cp:lastModifiedBy>
  <cp:revision>35</cp:revision>
  <dcterms:created xsi:type="dcterms:W3CDTF">2020-09-13T04:06:57Z</dcterms:created>
  <dcterms:modified xsi:type="dcterms:W3CDTF">2020-11-30T02:11:25Z</dcterms:modified>
</cp:coreProperties>
</file>