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in" initials="R" lastIdx="4" clrIdx="0">
    <p:extLst>
      <p:ext uri="{19B8F6BF-5375-455C-9EA6-DF929625EA0E}">
        <p15:presenceInfo xmlns:p15="http://schemas.microsoft.com/office/powerpoint/2012/main" userId="93b1566087f9c4c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65" autoAdjust="0"/>
    <p:restoredTop sz="94660"/>
  </p:normalViewPr>
  <p:slideViewPr>
    <p:cSldViewPr snapToGrid="0">
      <p:cViewPr>
        <p:scale>
          <a:sx n="75" d="100"/>
          <a:sy n="75" d="100"/>
        </p:scale>
        <p:origin x="1338" y="-2052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3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2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53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28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78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637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0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13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5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665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313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33B1-E407-4DD1-9434-B5E40F51E40B}" type="datetimeFigureOut">
              <a:rPr kumimoji="1" lang="ja-JP" altLang="en-US" smtClean="0"/>
              <a:t>2020/12/16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67955-B750-41DD-B625-0D8DD3053C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41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afg@ufl.edu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gasoftware.net/" TargetMode="External"/><Relationship Id="rId2" Type="http://schemas.openxmlformats.org/officeDocument/2006/relationships/hyperlink" Target="http://align.bmr.kyushu-u.ac.jp/mafft/software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bisweden.github.io/MrBayes/download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0652B48-ED36-409A-9937-B4B0C667C82E}"/>
              </a:ext>
            </a:extLst>
          </p:cNvPr>
          <p:cNvSpPr/>
          <p:nvPr/>
        </p:nvSpPr>
        <p:spPr>
          <a:xfrm>
            <a:off x="1653540" y="739845"/>
            <a:ext cx="88849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ja-JP" sz="2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information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altLang="ja-JP" sz="24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0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Nematode epibionts on skin of the Florida manatee, </a:t>
            </a:r>
            <a:r>
              <a:rPr lang="en-US" altLang="ja-JP" sz="2000" b="1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Trichechus </a:t>
            </a:r>
            <a:r>
              <a:rPr lang="en-US" altLang="ja-JP" sz="2000" b="1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manatus</a:t>
            </a:r>
            <a:r>
              <a:rPr lang="en-US" altLang="ja-JP" sz="2000" b="1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000" b="1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latirostris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sz="20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Rafael Gonzalez</a:t>
            </a: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1,*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Natsumi Kanzaki</a:t>
            </a: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1,2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Cathy Beck</a:t>
            </a: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3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William H. Kern</a:t>
            </a: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Robin M. Giblin-Davis</a:t>
            </a: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1 </a:t>
            </a:r>
            <a:r>
              <a:rPr lang="en-US" altLang="ja-JP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Fort Lauderdale Research and Education Center, Department of Entomology and Nematology, University of Florida/IFAS, 3205 College Avenue, Davie, FL 33314-7799, USA</a:t>
            </a:r>
          </a:p>
          <a:p>
            <a:pPr algn="just">
              <a:spcAft>
                <a:spcPts val="0"/>
              </a:spcAft>
            </a:pP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 </a:t>
            </a:r>
            <a:r>
              <a:rPr lang="en-US" altLang="ja-JP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Kansai Research Center, Forestry and Forest Products Research Institute,</a:t>
            </a: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68 </a:t>
            </a:r>
            <a:r>
              <a:rPr lang="en-US" altLang="ja-JP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Nagaikyutaroh</a:t>
            </a:r>
            <a:r>
              <a:rPr lang="en-US" altLang="ja-JP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Fushimi, Kyoto 612-0855 Japan</a:t>
            </a:r>
          </a:p>
          <a:p>
            <a:pPr algn="just">
              <a:spcAft>
                <a:spcPts val="0"/>
              </a:spcAft>
            </a:pP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3 </a:t>
            </a:r>
            <a:r>
              <a:rPr lang="en-US" altLang="ja-JP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Wetland and Aquatic Research Center, United States Geologic Survey, 7920 NW 71st Street, Gainesville, Florida 32653, U.S.A.</a:t>
            </a:r>
          </a:p>
          <a:p>
            <a:pPr algn="just">
              <a:spcAft>
                <a:spcPts val="0"/>
              </a:spcAft>
            </a:pPr>
            <a:endParaRPr lang="ja-JP" altLang="ja-JP" sz="1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ja-JP" kern="100" dirty="0">
                <a:latin typeface="Cambria Math" panose="02040503050406030204" pitchFamily="18" charset="0"/>
                <a:ea typeface="游明朝" panose="02020400000000000000" pitchFamily="18" charset="-128"/>
                <a:cs typeface="Cambria Math" panose="02040503050406030204" pitchFamily="18" charset="0"/>
              </a:rPr>
              <a:t>∗</a:t>
            </a:r>
            <a:r>
              <a:rPr lang="en-US" altLang="ja-JP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Corresponding author, e-mail: </a:t>
            </a:r>
            <a:r>
              <a:rPr lang="en-US" altLang="ja-JP" u="sng" kern="100" dirty="0">
                <a:solidFill>
                  <a:srgbClr val="0563C1"/>
                </a:solidFill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  <a:hlinkClick r:id="rId2"/>
              </a:rPr>
              <a:t>rafg@ufl.edu</a:t>
            </a:r>
            <a:endParaRPr lang="ja-JP" altLang="ja-JP" sz="1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599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DD202C0-938B-4662-8E59-822890BF52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2233930"/>
            <a:ext cx="9000744" cy="920496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BF8CB0-0C7B-43A2-8EDB-170315788306}"/>
              </a:ext>
            </a:extLst>
          </p:cNvPr>
          <p:cNvSpPr/>
          <p:nvPr/>
        </p:nvSpPr>
        <p:spPr>
          <a:xfrm>
            <a:off x="1595628" y="11587480"/>
            <a:ext cx="9000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b="1" dirty="0">
                <a:latin typeface="Arial" panose="020B0604020202020204" pitchFamily="34" charset="0"/>
                <a:ea typeface="ＭＳ 明朝" panose="02020609040205080304" pitchFamily="17" charset="-128"/>
              </a:rPr>
              <a:t>Figure S9.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Adult female of morphotype "ST". A: Left lateral view of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vulval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region; B: Developing embryo in uterus; C: Left lateral view of tail region in four different focal planes where "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ph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" suggests phasmid; D: Posterior end of intestine with greenish material hypothesized to be digested algae.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542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06D48E4-97D6-4848-8785-9187EFA40412}"/>
              </a:ext>
            </a:extLst>
          </p:cNvPr>
          <p:cNvGrpSpPr/>
          <p:nvPr/>
        </p:nvGrpSpPr>
        <p:grpSpPr>
          <a:xfrm>
            <a:off x="1320413" y="161121"/>
            <a:ext cx="9551173" cy="15056903"/>
            <a:chOff x="456935" y="309711"/>
            <a:chExt cx="9551173" cy="15056903"/>
          </a:xfrm>
        </p:grpSpPr>
        <p:sp>
          <p:nvSpPr>
            <p:cNvPr id="248" name="Line 5">
              <a:extLst>
                <a:ext uri="{FF2B5EF4-FFF2-40B4-BE49-F238E27FC236}">
                  <a16:creationId xmlns:a16="http://schemas.microsoft.com/office/drawing/2014/main" id="{A6F4A402-4AC8-4614-81D2-89039B0482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900" y="15366614"/>
              <a:ext cx="149942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9" name="Rectangle 6">
              <a:extLst>
                <a:ext uri="{FF2B5EF4-FFF2-40B4-BE49-F238E27FC236}">
                  <a16:creationId xmlns:a16="http://schemas.microsoft.com/office/drawing/2014/main" id="{B14D9321-A587-4DFC-BF52-70A6D05B1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935" y="15154123"/>
              <a:ext cx="364362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10% difference in 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ca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2.6 </a:t>
              </a:r>
              <a:r>
                <a:rPr lang="en-US" altLang="ja-JP" sz="1000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kbs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of aligned near-full-length of SSU and D2-D3 LSU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50" name="Line 7">
              <a:extLst>
                <a:ext uri="{FF2B5EF4-FFF2-40B4-BE49-F238E27FC236}">
                  <a16:creationId xmlns:a16="http://schemas.microsoft.com/office/drawing/2014/main" id="{04CAF454-61D0-49B0-9FAB-877064B057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84614" y="388610"/>
              <a:ext cx="453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1" name="Rectangle 8">
              <a:extLst>
                <a:ext uri="{FF2B5EF4-FFF2-40B4-BE49-F238E27FC236}">
                  <a16:creationId xmlns:a16="http://schemas.microsoft.com/office/drawing/2014/main" id="{DF8B422C-2DB4-4C40-AD10-770D3D889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0207" y="310405"/>
              <a:ext cx="114294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americanus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252" name="Line 9">
              <a:extLst>
                <a:ext uri="{FF2B5EF4-FFF2-40B4-BE49-F238E27FC236}">
                  <a16:creationId xmlns:a16="http://schemas.microsoft.com/office/drawing/2014/main" id="{E9445521-D8CC-4803-8E48-04E86C0B92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84614" y="514568"/>
              <a:ext cx="4002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3" name="Rectangle 10">
              <a:extLst>
                <a:ext uri="{FF2B5EF4-FFF2-40B4-BE49-F238E27FC236}">
                  <a16:creationId xmlns:a16="http://schemas.microsoft.com/office/drawing/2014/main" id="{4AB9388C-68CB-4909-85CE-91F7D998F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7323" y="432187"/>
              <a:ext cx="10323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aerivorus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54" name="Line 11">
              <a:extLst>
                <a:ext uri="{FF2B5EF4-FFF2-40B4-BE49-F238E27FC236}">
                  <a16:creationId xmlns:a16="http://schemas.microsoft.com/office/drawing/2014/main" id="{38946D76-A475-4323-B6ED-0220B92D91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63270" y="451590"/>
              <a:ext cx="2134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5" name="Line 12">
              <a:extLst>
                <a:ext uri="{FF2B5EF4-FFF2-40B4-BE49-F238E27FC236}">
                  <a16:creationId xmlns:a16="http://schemas.microsoft.com/office/drawing/2014/main" id="{58DF42C0-BBE5-4DD7-A949-88D2FAF60F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84614" y="388610"/>
              <a:ext cx="0" cy="12595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6" name="Line 13">
              <a:extLst>
                <a:ext uri="{FF2B5EF4-FFF2-40B4-BE49-F238E27FC236}">
                  <a16:creationId xmlns:a16="http://schemas.microsoft.com/office/drawing/2014/main" id="{94692D71-CE0C-4E42-9870-B47375020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63270" y="643264"/>
              <a:ext cx="453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7" name="Rectangle 14">
              <a:extLst>
                <a:ext uri="{FF2B5EF4-FFF2-40B4-BE49-F238E27FC236}">
                  <a16:creationId xmlns:a16="http://schemas.microsoft.com/office/drawing/2014/main" id="{19AD8B1B-90B1-4218-A11F-0DC77FA8E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8645" y="561837"/>
              <a:ext cx="9970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maupasi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58" name="Line 15">
              <a:extLst>
                <a:ext uri="{FF2B5EF4-FFF2-40B4-BE49-F238E27FC236}">
                  <a16:creationId xmlns:a16="http://schemas.microsoft.com/office/drawing/2014/main" id="{A201A871-E1D3-4027-A8C9-0440CAD4D9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3251" y="544689"/>
              <a:ext cx="4002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9" name="Line 16">
              <a:extLst>
                <a:ext uri="{FF2B5EF4-FFF2-40B4-BE49-F238E27FC236}">
                  <a16:creationId xmlns:a16="http://schemas.microsoft.com/office/drawing/2014/main" id="{447902BA-4913-4CEE-B24C-8289EFE2AF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63270" y="451590"/>
              <a:ext cx="0" cy="191675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0" name="Line 17">
              <a:extLst>
                <a:ext uri="{FF2B5EF4-FFF2-40B4-BE49-F238E27FC236}">
                  <a16:creationId xmlns:a16="http://schemas.microsoft.com/office/drawing/2014/main" id="{410ADA6A-2E89-4AB0-85B4-7E9A378D66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23251" y="771959"/>
              <a:ext cx="5869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1" name="Rectangle 18">
              <a:extLst>
                <a:ext uri="{FF2B5EF4-FFF2-40B4-BE49-F238E27FC236}">
                  <a16:creationId xmlns:a16="http://schemas.microsoft.com/office/drawing/2014/main" id="{A3814D43-7EFB-4B36-821D-E7BB33400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6925" y="689850"/>
              <a:ext cx="11525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marianneae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62" name="Line 19">
              <a:extLst>
                <a:ext uri="{FF2B5EF4-FFF2-40B4-BE49-F238E27FC236}">
                  <a16:creationId xmlns:a16="http://schemas.microsoft.com/office/drawing/2014/main" id="{A9CDEC75-7028-4736-A5D5-0E0A437A31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60401" y="659694"/>
              <a:ext cx="36285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3" name="Line 20">
              <a:extLst>
                <a:ext uri="{FF2B5EF4-FFF2-40B4-BE49-F238E27FC236}">
                  <a16:creationId xmlns:a16="http://schemas.microsoft.com/office/drawing/2014/main" id="{FE574A3D-A15E-4A63-BF50-E3AC37D33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23251" y="544689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4" name="Line 21">
              <a:extLst>
                <a:ext uri="{FF2B5EF4-FFF2-40B4-BE49-F238E27FC236}">
                  <a16:creationId xmlns:a16="http://schemas.microsoft.com/office/drawing/2014/main" id="{5E87D6CF-07BC-4AB7-A826-D60D134028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36590" y="900656"/>
              <a:ext cx="453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5" name="Rectangle 22">
              <a:extLst>
                <a:ext uri="{FF2B5EF4-FFF2-40B4-BE49-F238E27FC236}">
                  <a16:creationId xmlns:a16="http://schemas.microsoft.com/office/drawing/2014/main" id="{12794F8C-1A19-4791-84AA-42F265D7D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7808" y="831606"/>
              <a:ext cx="97302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arcanus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66" name="Line 23">
              <a:extLst>
                <a:ext uri="{FF2B5EF4-FFF2-40B4-BE49-F238E27FC236}">
                  <a16:creationId xmlns:a16="http://schemas.microsoft.com/office/drawing/2014/main" id="{633B099C-30C3-4C6E-AD70-31F681B3BA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36590" y="1029351"/>
              <a:ext cx="17342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7" name="Rectangle 24">
              <a:extLst>
                <a:ext uri="{FF2B5EF4-FFF2-40B4-BE49-F238E27FC236}">
                  <a16:creationId xmlns:a16="http://schemas.microsoft.com/office/drawing/2014/main" id="{EF8F96BB-9BCC-4071-AB37-85BB8AAAD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6935" y="953709"/>
              <a:ext cx="11589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exspectatus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68" name="Line 25">
              <a:extLst>
                <a:ext uri="{FF2B5EF4-FFF2-40B4-BE49-F238E27FC236}">
                  <a16:creationId xmlns:a16="http://schemas.microsoft.com/office/drawing/2014/main" id="{874D793A-703A-470F-9B35-F2304A07D2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36590" y="1158048"/>
              <a:ext cx="7737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9" name="Rectangle 26">
              <a:extLst>
                <a:ext uri="{FF2B5EF4-FFF2-40B4-BE49-F238E27FC236}">
                  <a16:creationId xmlns:a16="http://schemas.microsoft.com/office/drawing/2014/main" id="{1B7354B5-753E-46C6-8F2F-604EF3211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5351" y="1070115"/>
              <a:ext cx="100989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pacificus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70" name="Line 27">
              <a:extLst>
                <a:ext uri="{FF2B5EF4-FFF2-40B4-BE49-F238E27FC236}">
                  <a16:creationId xmlns:a16="http://schemas.microsoft.com/office/drawing/2014/main" id="{BC983D8E-9BE2-427F-8F43-339244CDFA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1886" y="1029351"/>
              <a:ext cx="747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1" name="Line 28">
              <a:extLst>
                <a:ext uri="{FF2B5EF4-FFF2-40B4-BE49-F238E27FC236}">
                  <a16:creationId xmlns:a16="http://schemas.microsoft.com/office/drawing/2014/main" id="{B9712BE0-4DE3-4105-87FE-D8ED753138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36590" y="900656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2" name="Line 29">
              <a:extLst>
                <a:ext uri="{FF2B5EF4-FFF2-40B4-BE49-F238E27FC236}">
                  <a16:creationId xmlns:a16="http://schemas.microsoft.com/office/drawing/2014/main" id="{A8C4F126-5189-4F3A-B930-3D6A4FE522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361886" y="1286743"/>
              <a:ext cx="17608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3" name="Rectangle 30">
              <a:extLst>
                <a:ext uri="{FF2B5EF4-FFF2-40B4-BE49-F238E27FC236}">
                  <a16:creationId xmlns:a16="http://schemas.microsoft.com/office/drawing/2014/main" id="{BF8C05C8-C5CC-4B79-B651-17AAB0E83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3212" y="1204898"/>
              <a:ext cx="10435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japonicus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74" name="Line 31">
              <a:extLst>
                <a:ext uri="{FF2B5EF4-FFF2-40B4-BE49-F238E27FC236}">
                  <a16:creationId xmlns:a16="http://schemas.microsoft.com/office/drawing/2014/main" id="{4C58D793-8EC9-40E7-B779-D457C1D394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060401" y="1158048"/>
              <a:ext cx="30148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5" name="Line 32">
              <a:extLst>
                <a:ext uri="{FF2B5EF4-FFF2-40B4-BE49-F238E27FC236}">
                  <a16:creationId xmlns:a16="http://schemas.microsoft.com/office/drawing/2014/main" id="{698EA017-9FC2-493D-9888-3C86551834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1886" y="1029351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6" name="Line 33">
              <a:extLst>
                <a:ext uri="{FF2B5EF4-FFF2-40B4-BE49-F238E27FC236}">
                  <a16:creationId xmlns:a16="http://schemas.microsoft.com/office/drawing/2014/main" id="{15E69172-C050-456B-972C-C3F1FA2122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1664" y="908870"/>
              <a:ext cx="13873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7" name="Line 34">
              <a:extLst>
                <a:ext uri="{FF2B5EF4-FFF2-40B4-BE49-F238E27FC236}">
                  <a16:creationId xmlns:a16="http://schemas.microsoft.com/office/drawing/2014/main" id="{43CB7D18-0098-4737-B153-A5AC78CC46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0401" y="659694"/>
              <a:ext cx="0" cy="49835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8" name="Line 35">
              <a:extLst>
                <a:ext uri="{FF2B5EF4-FFF2-40B4-BE49-F238E27FC236}">
                  <a16:creationId xmlns:a16="http://schemas.microsoft.com/office/drawing/2014/main" id="{9A97A9C9-2437-4D3F-8EE3-9BA0ECB888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1664" y="1415439"/>
              <a:ext cx="40287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9" name="Rectangle 36">
              <a:extLst>
                <a:ext uri="{FF2B5EF4-FFF2-40B4-BE49-F238E27FC236}">
                  <a16:creationId xmlns:a16="http://schemas.microsoft.com/office/drawing/2014/main" id="{B75A555B-736A-4156-84FF-B092FE0A4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1886" y="1339884"/>
              <a:ext cx="9762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triformis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80" name="Line 37">
              <a:extLst>
                <a:ext uri="{FF2B5EF4-FFF2-40B4-BE49-F238E27FC236}">
                  <a16:creationId xmlns:a16="http://schemas.microsoft.com/office/drawing/2014/main" id="{7D0DEAD7-813C-4757-B6F6-582447ED5A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62968" y="1160785"/>
              <a:ext cx="5869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1" name="Line 38">
              <a:extLst>
                <a:ext uri="{FF2B5EF4-FFF2-40B4-BE49-F238E27FC236}">
                  <a16:creationId xmlns:a16="http://schemas.microsoft.com/office/drawing/2014/main" id="{87C381F1-706F-4DEE-B486-5BDE92BEF8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21664" y="908870"/>
              <a:ext cx="0" cy="50657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2" name="Line 39">
              <a:extLst>
                <a:ext uri="{FF2B5EF4-FFF2-40B4-BE49-F238E27FC236}">
                  <a16:creationId xmlns:a16="http://schemas.microsoft.com/office/drawing/2014/main" id="{DF4E59A8-317D-43D0-8E4D-616F9B91DB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95186" y="1544134"/>
              <a:ext cx="4268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3" name="Rectangle 40">
              <a:extLst>
                <a:ext uri="{FF2B5EF4-FFF2-40B4-BE49-F238E27FC236}">
                  <a16:creationId xmlns:a16="http://schemas.microsoft.com/office/drawing/2014/main" id="{1FA32706-74BE-42B6-9D18-7A0A37D6C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9942" y="1474464"/>
              <a:ext cx="12904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entomophagus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84" name="Line 41">
              <a:extLst>
                <a:ext uri="{FF2B5EF4-FFF2-40B4-BE49-F238E27FC236}">
                  <a16:creationId xmlns:a16="http://schemas.microsoft.com/office/drawing/2014/main" id="{27145A81-E7C7-4407-9B0A-1F9F01A507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295186" y="1672831"/>
              <a:ext cx="11472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5" name="Rectangle 42">
              <a:extLst>
                <a:ext uri="{FF2B5EF4-FFF2-40B4-BE49-F238E27FC236}">
                  <a16:creationId xmlns:a16="http://schemas.microsoft.com/office/drawing/2014/main" id="{C1028BDA-539A-4178-A011-C95EBBA4B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6459" y="1591572"/>
              <a:ext cx="10275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uniformis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86" name="Line 43">
              <a:extLst>
                <a:ext uri="{FF2B5EF4-FFF2-40B4-BE49-F238E27FC236}">
                  <a16:creationId xmlns:a16="http://schemas.microsoft.com/office/drawing/2014/main" id="{796E20CF-6CDA-42BC-B83D-E51ECE4A87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77794" y="1607114"/>
              <a:ext cx="11739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7" name="Line 44">
              <a:extLst>
                <a:ext uri="{FF2B5EF4-FFF2-40B4-BE49-F238E27FC236}">
                  <a16:creationId xmlns:a16="http://schemas.microsoft.com/office/drawing/2014/main" id="{131A8FA6-3FEC-43C4-B2E2-F5698D4F5D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95186" y="154413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8" name="Line 45">
              <a:extLst>
                <a:ext uri="{FF2B5EF4-FFF2-40B4-BE49-F238E27FC236}">
                  <a16:creationId xmlns:a16="http://schemas.microsoft.com/office/drawing/2014/main" id="{2FCF2C5E-2BDC-483E-9EFD-094CB4FB984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77794" y="1801526"/>
              <a:ext cx="6670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9" name="Rectangle 46">
              <a:extLst>
                <a:ext uri="{FF2B5EF4-FFF2-40B4-BE49-F238E27FC236}">
                  <a16:creationId xmlns:a16="http://schemas.microsoft.com/office/drawing/2014/main" id="{12F76587-6C87-4D66-991B-F33185ED1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5967" y="1720448"/>
              <a:ext cx="96981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lheritieri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90" name="Line 47">
              <a:extLst>
                <a:ext uri="{FF2B5EF4-FFF2-40B4-BE49-F238E27FC236}">
                  <a16:creationId xmlns:a16="http://schemas.microsoft.com/office/drawing/2014/main" id="{EA74AD8F-4525-4A2E-9CD2-4C67E322F5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62968" y="1705690"/>
              <a:ext cx="31482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1" name="Line 48">
              <a:extLst>
                <a:ext uri="{FF2B5EF4-FFF2-40B4-BE49-F238E27FC236}">
                  <a16:creationId xmlns:a16="http://schemas.microsoft.com/office/drawing/2014/main" id="{03B93FCC-1547-4C9B-8FCA-78D0E726A5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77794" y="1607114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2" name="Line 49">
              <a:extLst>
                <a:ext uri="{FF2B5EF4-FFF2-40B4-BE49-F238E27FC236}">
                  <a16:creationId xmlns:a16="http://schemas.microsoft.com/office/drawing/2014/main" id="{EA2B5776-019C-4E05-B79A-7D278902C7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38855" y="1431869"/>
              <a:ext cx="22411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3" name="Line 50">
              <a:extLst>
                <a:ext uri="{FF2B5EF4-FFF2-40B4-BE49-F238E27FC236}">
                  <a16:creationId xmlns:a16="http://schemas.microsoft.com/office/drawing/2014/main" id="{34E62E98-4074-4E0D-8EDC-78852CAD97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2968" y="1160785"/>
              <a:ext cx="0" cy="54490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4" name="Line 51">
              <a:extLst>
                <a:ext uri="{FF2B5EF4-FFF2-40B4-BE49-F238E27FC236}">
                  <a16:creationId xmlns:a16="http://schemas.microsoft.com/office/drawing/2014/main" id="{DBC4AD6D-4FE1-4E52-AF4A-9C0BEF9BC6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04272" y="1932960"/>
              <a:ext cx="34684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5" name="Rectangle 52">
              <a:extLst>
                <a:ext uri="{FF2B5EF4-FFF2-40B4-BE49-F238E27FC236}">
                  <a16:creationId xmlns:a16="http://schemas.microsoft.com/office/drawing/2014/main" id="{7497F575-936F-4BF8-997A-DF9E46622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03795" y="1851812"/>
              <a:ext cx="11830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fissidentatus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96" name="Line 53">
              <a:extLst>
                <a:ext uri="{FF2B5EF4-FFF2-40B4-BE49-F238E27FC236}">
                  <a16:creationId xmlns:a16="http://schemas.microsoft.com/office/drawing/2014/main" id="{DD578090-8F1C-4A57-9210-9961C58B17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04272" y="2058918"/>
              <a:ext cx="87777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7" name="Rectangle 54">
              <a:extLst>
                <a:ext uri="{FF2B5EF4-FFF2-40B4-BE49-F238E27FC236}">
                  <a16:creationId xmlns:a16="http://schemas.microsoft.com/office/drawing/2014/main" id="{C5541E44-A4C1-439A-9665-0F28A6535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7977" y="1977840"/>
              <a:ext cx="11589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bucculentus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98" name="Line 55">
              <a:extLst>
                <a:ext uri="{FF2B5EF4-FFF2-40B4-BE49-F238E27FC236}">
                  <a16:creationId xmlns:a16="http://schemas.microsoft.com/office/drawing/2014/main" id="{23778B8A-A61E-4A8C-91CA-8311D61F55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38855" y="1995940"/>
              <a:ext cx="16541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99" name="Line 56">
              <a:extLst>
                <a:ext uri="{FF2B5EF4-FFF2-40B4-BE49-F238E27FC236}">
                  <a16:creationId xmlns:a16="http://schemas.microsoft.com/office/drawing/2014/main" id="{985496E5-F918-4BFF-9C0D-DC87F264BC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04272" y="1932960"/>
              <a:ext cx="0" cy="12595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0" name="Line 57">
              <a:extLst>
                <a:ext uri="{FF2B5EF4-FFF2-40B4-BE49-F238E27FC236}">
                  <a16:creationId xmlns:a16="http://schemas.microsoft.com/office/drawing/2014/main" id="{2FF19796-EBDF-4652-80E3-7C912729C2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44089" y="1713903"/>
              <a:ext cx="19476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1" name="Line 58">
              <a:extLst>
                <a:ext uri="{FF2B5EF4-FFF2-40B4-BE49-F238E27FC236}">
                  <a16:creationId xmlns:a16="http://schemas.microsoft.com/office/drawing/2014/main" id="{076396A6-BDDB-4069-816A-167941D495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38855" y="1431869"/>
              <a:ext cx="0" cy="564071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2" name="Line 59">
              <a:extLst>
                <a:ext uri="{FF2B5EF4-FFF2-40B4-BE49-F238E27FC236}">
                  <a16:creationId xmlns:a16="http://schemas.microsoft.com/office/drawing/2014/main" id="{6335B931-EFA5-41FD-B6AE-290D898B2E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60299" y="2187614"/>
              <a:ext cx="42421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3" name="Rectangle 60">
              <a:extLst>
                <a:ext uri="{FF2B5EF4-FFF2-40B4-BE49-F238E27FC236}">
                  <a16:creationId xmlns:a16="http://schemas.microsoft.com/office/drawing/2014/main" id="{E67CC443-1858-4305-BE03-C9632DA8D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7874" y="2103799"/>
              <a:ext cx="10227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sycomori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04" name="Line 61">
              <a:extLst>
                <a:ext uri="{FF2B5EF4-FFF2-40B4-BE49-F238E27FC236}">
                  <a16:creationId xmlns:a16="http://schemas.microsoft.com/office/drawing/2014/main" id="{B3AC86C0-87F7-49EC-B257-AF42DD88A7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860299" y="2316309"/>
              <a:ext cx="98983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5" name="Rectangle 62">
              <a:extLst>
                <a:ext uri="{FF2B5EF4-FFF2-40B4-BE49-F238E27FC236}">
                  <a16:creationId xmlns:a16="http://schemas.microsoft.com/office/drawing/2014/main" id="{AB014F4C-437C-4154-A197-4359E1BA9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9212" y="2218558"/>
              <a:ext cx="11188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racemosae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06" name="Line 63">
              <a:extLst>
                <a:ext uri="{FF2B5EF4-FFF2-40B4-BE49-F238E27FC236}">
                  <a16:creationId xmlns:a16="http://schemas.microsoft.com/office/drawing/2014/main" id="{D6B2F7F2-AB91-4C21-ABB7-46999529F4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44089" y="2250592"/>
              <a:ext cx="41621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7" name="Line 64">
              <a:extLst>
                <a:ext uri="{FF2B5EF4-FFF2-40B4-BE49-F238E27FC236}">
                  <a16:creationId xmlns:a16="http://schemas.microsoft.com/office/drawing/2014/main" id="{8C0E6F27-6851-4393-980D-1DD5D60E06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60299" y="218761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8" name="Line 65">
              <a:extLst>
                <a:ext uri="{FF2B5EF4-FFF2-40B4-BE49-F238E27FC236}">
                  <a16:creationId xmlns:a16="http://schemas.microsoft.com/office/drawing/2014/main" id="{49B6D73D-1F99-42AB-B7F1-AD7AF03542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3574" y="1982248"/>
              <a:ext cx="366051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9" name="Line 66">
              <a:extLst>
                <a:ext uri="{FF2B5EF4-FFF2-40B4-BE49-F238E27FC236}">
                  <a16:creationId xmlns:a16="http://schemas.microsoft.com/office/drawing/2014/main" id="{3BF8A174-AB65-4C20-8FF4-5383703F7F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4089" y="1713903"/>
              <a:ext cx="0" cy="53668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0" name="Line 67">
              <a:extLst>
                <a:ext uri="{FF2B5EF4-FFF2-40B4-BE49-F238E27FC236}">
                  <a16:creationId xmlns:a16="http://schemas.microsoft.com/office/drawing/2014/main" id="{8E1A264D-001C-455E-947C-99CE25AB48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3574" y="2445006"/>
              <a:ext cx="167284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1" name="Rectangle 68">
              <a:extLst>
                <a:ext uri="{FF2B5EF4-FFF2-40B4-BE49-F238E27FC236}">
                  <a16:creationId xmlns:a16="http://schemas.microsoft.com/office/drawing/2014/main" id="{14C76C52-066E-4B62-BBB7-CAF6DC41B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917" y="2364489"/>
              <a:ext cx="13240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Parapristionchus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giblindavisi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12" name="Line 69">
              <a:extLst>
                <a:ext uri="{FF2B5EF4-FFF2-40B4-BE49-F238E27FC236}">
                  <a16:creationId xmlns:a16="http://schemas.microsoft.com/office/drawing/2014/main" id="{6790207A-BFD6-4BCD-8E3F-686BE5A8F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81887" y="2212257"/>
              <a:ext cx="70168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3" name="Line 70">
              <a:extLst>
                <a:ext uri="{FF2B5EF4-FFF2-40B4-BE49-F238E27FC236}">
                  <a16:creationId xmlns:a16="http://schemas.microsoft.com/office/drawing/2014/main" id="{8ADF958F-909A-4CE2-BA05-B98E2A8F0D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3574" y="1982248"/>
              <a:ext cx="0" cy="46275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4" name="Line 71">
              <a:extLst>
                <a:ext uri="{FF2B5EF4-FFF2-40B4-BE49-F238E27FC236}">
                  <a16:creationId xmlns:a16="http://schemas.microsoft.com/office/drawing/2014/main" id="{4EACDEF0-5891-4C6D-87C0-4DC163054A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3286" y="2573701"/>
              <a:ext cx="1600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5" name="Rectangle 72">
              <a:extLst>
                <a:ext uri="{FF2B5EF4-FFF2-40B4-BE49-F238E27FC236}">
                  <a16:creationId xmlns:a16="http://schemas.microsoft.com/office/drawing/2014/main" id="{FAB1DF87-051E-44F6-B6DE-0E56EA337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3886" y="2505833"/>
              <a:ext cx="10515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calligraphi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16" name="Line 73">
              <a:extLst>
                <a:ext uri="{FF2B5EF4-FFF2-40B4-BE49-F238E27FC236}">
                  <a16:creationId xmlns:a16="http://schemas.microsoft.com/office/drawing/2014/main" id="{2158F555-3EA6-4D57-BE38-35DB1C2B8D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3286" y="2702398"/>
              <a:ext cx="2401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7" name="Rectangle 74">
              <a:extLst>
                <a:ext uri="{FF2B5EF4-FFF2-40B4-BE49-F238E27FC236}">
                  <a16:creationId xmlns:a16="http://schemas.microsoft.com/office/drawing/2014/main" id="{F0DE22A5-9E56-4F9F-B8FF-E0064D365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286" y="2627264"/>
              <a:ext cx="105477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sexdentati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18" name="Line 75">
              <a:extLst>
                <a:ext uri="{FF2B5EF4-FFF2-40B4-BE49-F238E27FC236}">
                  <a16:creationId xmlns:a16="http://schemas.microsoft.com/office/drawing/2014/main" id="{F2E2190D-4D6C-4D53-8384-6E2C169B39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4609" y="2636681"/>
              <a:ext cx="1867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9" name="Line 76">
              <a:extLst>
                <a:ext uri="{FF2B5EF4-FFF2-40B4-BE49-F238E27FC236}">
                  <a16:creationId xmlns:a16="http://schemas.microsoft.com/office/drawing/2014/main" id="{019E3D75-FCE6-47DE-8CD9-B8F54F6CF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3286" y="257370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0" name="Line 77">
              <a:extLst>
                <a:ext uri="{FF2B5EF4-FFF2-40B4-BE49-F238E27FC236}">
                  <a16:creationId xmlns:a16="http://schemas.microsoft.com/office/drawing/2014/main" id="{1F23C99B-96C5-4C4C-A030-D60D0F5E35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4609" y="2831093"/>
              <a:ext cx="5869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1" name="Rectangle 78">
              <a:extLst>
                <a:ext uri="{FF2B5EF4-FFF2-40B4-BE49-F238E27FC236}">
                  <a16:creationId xmlns:a16="http://schemas.microsoft.com/office/drawing/2014/main" id="{039DBF2E-31B5-411D-920E-C55573939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706" y="2755652"/>
              <a:ext cx="101630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buetschlii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22" name="Line 79">
              <a:extLst>
                <a:ext uri="{FF2B5EF4-FFF2-40B4-BE49-F238E27FC236}">
                  <a16:creationId xmlns:a16="http://schemas.microsoft.com/office/drawing/2014/main" id="{E035058D-1CE3-44B6-A2D6-DC18AAD92D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97217" y="2735256"/>
              <a:ext cx="11739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3" name="Line 80">
              <a:extLst>
                <a:ext uri="{FF2B5EF4-FFF2-40B4-BE49-F238E27FC236}">
                  <a16:creationId xmlns:a16="http://schemas.microsoft.com/office/drawing/2014/main" id="{E4ECF887-DB83-4F55-AB53-8BFA6C92C5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4609" y="2636681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4" name="Line 81">
              <a:extLst>
                <a:ext uri="{FF2B5EF4-FFF2-40B4-BE49-F238E27FC236}">
                  <a16:creationId xmlns:a16="http://schemas.microsoft.com/office/drawing/2014/main" id="{D0B161C3-0B00-4502-9AF4-21F7975CA3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97217" y="2959789"/>
              <a:ext cx="6136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5" name="Rectangle 82">
              <a:extLst>
                <a:ext uri="{FF2B5EF4-FFF2-40B4-BE49-F238E27FC236}">
                  <a16:creationId xmlns:a16="http://schemas.microsoft.com/office/drawing/2014/main" id="{72700611-0A6A-4DD1-B7FD-98FA7348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3442" y="2884349"/>
              <a:ext cx="9650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masseyi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26" name="Line 83">
              <a:extLst>
                <a:ext uri="{FF2B5EF4-FFF2-40B4-BE49-F238E27FC236}">
                  <a16:creationId xmlns:a16="http://schemas.microsoft.com/office/drawing/2014/main" id="{D359DB64-9340-4BCF-A616-400EBCDBD1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15792" y="2847522"/>
              <a:ext cx="18142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7" name="Line 84">
              <a:extLst>
                <a:ext uri="{FF2B5EF4-FFF2-40B4-BE49-F238E27FC236}">
                  <a16:creationId xmlns:a16="http://schemas.microsoft.com/office/drawing/2014/main" id="{E60B8802-A5C9-4245-9033-A7F458C2A0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7217" y="2735256"/>
              <a:ext cx="0" cy="22453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8" name="Line 85">
              <a:extLst>
                <a:ext uri="{FF2B5EF4-FFF2-40B4-BE49-F238E27FC236}">
                  <a16:creationId xmlns:a16="http://schemas.microsoft.com/office/drawing/2014/main" id="{98280722-4629-4020-9C74-31E444702A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8622" y="3088484"/>
              <a:ext cx="5336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9" name="Rectangle 86">
              <a:extLst>
                <a:ext uri="{FF2B5EF4-FFF2-40B4-BE49-F238E27FC236}">
                  <a16:creationId xmlns:a16="http://schemas.microsoft.com/office/drawing/2014/main" id="{0E4A2742-9C4F-45DD-908E-CF25E372B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154" y="3018076"/>
              <a:ext cx="12246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hylurginophila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30" name="Line 87">
              <a:extLst>
                <a:ext uri="{FF2B5EF4-FFF2-40B4-BE49-F238E27FC236}">
                  <a16:creationId xmlns:a16="http://schemas.microsoft.com/office/drawing/2014/main" id="{D7861DE4-D295-4533-96FF-A924F59864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8622" y="3217181"/>
              <a:ext cx="320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1" name="Rectangle 88">
              <a:extLst>
                <a:ext uri="{FF2B5EF4-FFF2-40B4-BE49-F238E27FC236}">
                  <a16:creationId xmlns:a16="http://schemas.microsoft.com/office/drawing/2014/main" id="{871F965F-3416-428F-A6F8-9A4D73638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271" y="3130363"/>
              <a:ext cx="8768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palliati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32" name="Line 89">
              <a:extLst>
                <a:ext uri="{FF2B5EF4-FFF2-40B4-BE49-F238E27FC236}">
                  <a16:creationId xmlns:a16="http://schemas.microsoft.com/office/drawing/2014/main" id="{35C61BC0-2532-48A5-92B8-29EBE7607C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15792" y="3151464"/>
              <a:ext cx="3228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3" name="Line 90">
              <a:extLst>
                <a:ext uri="{FF2B5EF4-FFF2-40B4-BE49-F238E27FC236}">
                  <a16:creationId xmlns:a16="http://schemas.microsoft.com/office/drawing/2014/main" id="{62352BC7-F2C6-4AAE-ABFD-F69CA52FCA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8622" y="308848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4" name="Line 91">
              <a:extLst>
                <a:ext uri="{FF2B5EF4-FFF2-40B4-BE49-F238E27FC236}">
                  <a16:creationId xmlns:a16="http://schemas.microsoft.com/office/drawing/2014/main" id="{304E7867-C199-4C73-B2A3-371C560F4F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90396" y="3000862"/>
              <a:ext cx="12539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5" name="Line 92">
              <a:extLst>
                <a:ext uri="{FF2B5EF4-FFF2-40B4-BE49-F238E27FC236}">
                  <a16:creationId xmlns:a16="http://schemas.microsoft.com/office/drawing/2014/main" id="{DB4D543E-10DC-42BC-86B3-5097139DF2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5792" y="2847522"/>
              <a:ext cx="0" cy="30394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6" name="Line 93">
              <a:extLst>
                <a:ext uri="{FF2B5EF4-FFF2-40B4-BE49-F238E27FC236}">
                  <a16:creationId xmlns:a16="http://schemas.microsoft.com/office/drawing/2014/main" id="{75FE1D1C-136D-41A7-9B94-A75D26314F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90396" y="3345876"/>
              <a:ext cx="46690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7" name="Rectangle 94">
              <a:extLst>
                <a:ext uri="{FF2B5EF4-FFF2-40B4-BE49-F238E27FC236}">
                  <a16:creationId xmlns:a16="http://schemas.microsoft.com/office/drawing/2014/main" id="{9D90201D-13A4-4687-96F8-6A9360CB3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288" y="3270337"/>
              <a:ext cx="85760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inedia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38" name="Line 95">
              <a:extLst>
                <a:ext uri="{FF2B5EF4-FFF2-40B4-BE49-F238E27FC236}">
                  <a16:creationId xmlns:a16="http://schemas.microsoft.com/office/drawing/2014/main" id="{3D9723AB-35BB-4C44-BC5F-B694EC3629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3675" y="3173370"/>
              <a:ext cx="10672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9" name="Line 96">
              <a:extLst>
                <a:ext uri="{FF2B5EF4-FFF2-40B4-BE49-F238E27FC236}">
                  <a16:creationId xmlns:a16="http://schemas.microsoft.com/office/drawing/2014/main" id="{808DCC8B-974B-41C8-8F85-572210CE88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0396" y="3000862"/>
              <a:ext cx="0" cy="3450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0" name="Line 97">
              <a:extLst>
                <a:ext uri="{FF2B5EF4-FFF2-40B4-BE49-F238E27FC236}">
                  <a16:creationId xmlns:a16="http://schemas.microsoft.com/office/drawing/2014/main" id="{0C8F627E-9AC4-4821-86A9-977D14AD22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3675" y="3477310"/>
              <a:ext cx="42955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1" name="Rectangle 98">
              <a:extLst>
                <a:ext uri="{FF2B5EF4-FFF2-40B4-BE49-F238E27FC236}">
                  <a16:creationId xmlns:a16="http://schemas.microsoft.com/office/drawing/2014/main" id="{027C3B52-0F62-4C7A-A591-6DE96E8FD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2490" y="3395829"/>
              <a:ext cx="9682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Micoletzkya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japonica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42" name="Line 99">
              <a:extLst>
                <a:ext uri="{FF2B5EF4-FFF2-40B4-BE49-F238E27FC236}">
                  <a16:creationId xmlns:a16="http://schemas.microsoft.com/office/drawing/2014/main" id="{4B8EB551-7794-42A7-8A8C-D2B75DB6DF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81887" y="3323970"/>
              <a:ext cx="90178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3" name="Line 100">
              <a:extLst>
                <a:ext uri="{FF2B5EF4-FFF2-40B4-BE49-F238E27FC236}">
                  <a16:creationId xmlns:a16="http://schemas.microsoft.com/office/drawing/2014/main" id="{F19D4260-668D-461C-A1A5-0ECC6C105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3675" y="3173370"/>
              <a:ext cx="0" cy="30394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4" name="Line 101">
              <a:extLst>
                <a:ext uri="{FF2B5EF4-FFF2-40B4-BE49-F238E27FC236}">
                  <a16:creationId xmlns:a16="http://schemas.microsoft.com/office/drawing/2014/main" id="{26D8024D-6FCB-420A-AE65-7D865BF29C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12316" y="2768115"/>
              <a:ext cx="46957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5" name="Line 102">
              <a:extLst>
                <a:ext uri="{FF2B5EF4-FFF2-40B4-BE49-F238E27FC236}">
                  <a16:creationId xmlns:a16="http://schemas.microsoft.com/office/drawing/2014/main" id="{F34998EC-4EEB-4613-9256-74D6DACEEE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1887" y="2212257"/>
              <a:ext cx="0" cy="111171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6" name="Line 103">
              <a:extLst>
                <a:ext uri="{FF2B5EF4-FFF2-40B4-BE49-F238E27FC236}">
                  <a16:creationId xmlns:a16="http://schemas.microsoft.com/office/drawing/2014/main" id="{8E98BEF2-C013-4511-9F8C-C5B49C620B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3467" y="3606007"/>
              <a:ext cx="13873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7" name="Rectangle 104">
              <a:extLst>
                <a:ext uri="{FF2B5EF4-FFF2-40B4-BE49-F238E27FC236}">
                  <a16:creationId xmlns:a16="http://schemas.microsoft.com/office/drawing/2014/main" id="{52278E96-74F0-4CF0-90F9-BA78EB64E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830" y="3536487"/>
              <a:ext cx="9682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Sachsia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zurstrasseni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48" name="Line 105">
              <a:extLst>
                <a:ext uri="{FF2B5EF4-FFF2-40B4-BE49-F238E27FC236}">
                  <a16:creationId xmlns:a16="http://schemas.microsoft.com/office/drawing/2014/main" id="{0FE207FF-D4C6-4469-9F71-CE7CE5CB6B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3467" y="3731964"/>
              <a:ext cx="272671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9" name="Rectangle 106">
              <a:extLst>
                <a:ext uri="{FF2B5EF4-FFF2-40B4-BE49-F238E27FC236}">
                  <a16:creationId xmlns:a16="http://schemas.microsoft.com/office/drawing/2014/main" id="{9CBF36B9-DADB-4EF6-8509-8A3C42F54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0096" y="3648205"/>
              <a:ext cx="13176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Paroigolaimella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stresemanni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50" name="Line 107">
              <a:extLst>
                <a:ext uri="{FF2B5EF4-FFF2-40B4-BE49-F238E27FC236}">
                  <a16:creationId xmlns:a16="http://schemas.microsoft.com/office/drawing/2014/main" id="{36FEF16B-BA5D-416E-9314-3AA442F901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3467" y="3860659"/>
              <a:ext cx="31749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1" name="Rectangle 108">
              <a:extLst>
                <a:ext uri="{FF2B5EF4-FFF2-40B4-BE49-F238E27FC236}">
                  <a16:creationId xmlns:a16="http://schemas.microsoft.com/office/drawing/2014/main" id="{2DAA17FB-2B47-4739-B0DA-2AA8EFE4F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2975" y="3784187"/>
              <a:ext cx="10980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Paroigolaimella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micrura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52" name="Line 109">
              <a:extLst>
                <a:ext uri="{FF2B5EF4-FFF2-40B4-BE49-F238E27FC236}">
                  <a16:creationId xmlns:a16="http://schemas.microsoft.com/office/drawing/2014/main" id="{60BC7919-BBB2-475B-8130-B51EEE6504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18663" y="3731964"/>
              <a:ext cx="27480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3" name="Line 110">
              <a:extLst>
                <a:ext uri="{FF2B5EF4-FFF2-40B4-BE49-F238E27FC236}">
                  <a16:creationId xmlns:a16="http://schemas.microsoft.com/office/drawing/2014/main" id="{8EFC2AF0-5D8C-4E1E-BD8B-5B1728A8E1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3467" y="3606007"/>
              <a:ext cx="0" cy="25465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4" name="Line 111">
              <a:extLst>
                <a:ext uri="{FF2B5EF4-FFF2-40B4-BE49-F238E27FC236}">
                  <a16:creationId xmlns:a16="http://schemas.microsoft.com/office/drawing/2014/main" id="{0943059D-4FD5-421D-9A06-7649763380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18663" y="3989356"/>
              <a:ext cx="11819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5" name="Rectangle 112">
              <a:extLst>
                <a:ext uri="{FF2B5EF4-FFF2-40B4-BE49-F238E27FC236}">
                  <a16:creationId xmlns:a16="http://schemas.microsoft.com/office/drawing/2014/main" id="{313713ED-5AE2-463A-BAEC-966EE0E53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2607" y="3900859"/>
              <a:ext cx="130965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Eudiplogasterium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levidentus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56" name="Line 113">
              <a:extLst>
                <a:ext uri="{FF2B5EF4-FFF2-40B4-BE49-F238E27FC236}">
                  <a16:creationId xmlns:a16="http://schemas.microsoft.com/office/drawing/2014/main" id="{AEF7DCDC-0B84-4F2D-B3EA-200BD5FD63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75772" y="3860659"/>
              <a:ext cx="44289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7" name="Line 114">
              <a:extLst>
                <a:ext uri="{FF2B5EF4-FFF2-40B4-BE49-F238E27FC236}">
                  <a16:creationId xmlns:a16="http://schemas.microsoft.com/office/drawing/2014/main" id="{BC43D33A-C73D-4DEC-B6C4-6A2F6A6025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8663" y="3731964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8" name="Line 115">
              <a:extLst>
                <a:ext uri="{FF2B5EF4-FFF2-40B4-BE49-F238E27FC236}">
                  <a16:creationId xmlns:a16="http://schemas.microsoft.com/office/drawing/2014/main" id="{D3AC9867-3CC4-47A4-AF71-704962735A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75772" y="4118051"/>
              <a:ext cx="32016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9" name="Rectangle 116">
              <a:extLst>
                <a:ext uri="{FF2B5EF4-FFF2-40B4-BE49-F238E27FC236}">
                  <a16:creationId xmlns:a16="http://schemas.microsoft.com/office/drawing/2014/main" id="{41772B1F-C9A5-462A-ADB2-88F442549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246" y="4029366"/>
              <a:ext cx="96500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Tylopharynx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foetidus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60" name="Line 117">
              <a:extLst>
                <a:ext uri="{FF2B5EF4-FFF2-40B4-BE49-F238E27FC236}">
                  <a16:creationId xmlns:a16="http://schemas.microsoft.com/office/drawing/2014/main" id="{D3B78CE4-E420-4A74-AA13-56E481B645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37036" y="3989356"/>
              <a:ext cx="13873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1" name="Line 118">
              <a:extLst>
                <a:ext uri="{FF2B5EF4-FFF2-40B4-BE49-F238E27FC236}">
                  <a16:creationId xmlns:a16="http://schemas.microsoft.com/office/drawing/2014/main" id="{AE4B0C23-F1BC-4E0E-B7AC-7CDF1CA7E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5772" y="3860659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2" name="Line 119">
              <a:extLst>
                <a:ext uri="{FF2B5EF4-FFF2-40B4-BE49-F238E27FC236}">
                  <a16:creationId xmlns:a16="http://schemas.microsoft.com/office/drawing/2014/main" id="{DC31DC62-CE06-463E-B788-D11386EF86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21734" y="4246748"/>
              <a:ext cx="29881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3" name="Rectangle 120">
              <a:extLst>
                <a:ext uri="{FF2B5EF4-FFF2-40B4-BE49-F238E27FC236}">
                  <a16:creationId xmlns:a16="http://schemas.microsoft.com/office/drawing/2014/main" id="{0A8E44D2-1771-47EF-9075-136336057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7510" y="4176281"/>
              <a:ext cx="12535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RS5441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64" name="Line 121">
              <a:extLst>
                <a:ext uri="{FF2B5EF4-FFF2-40B4-BE49-F238E27FC236}">
                  <a16:creationId xmlns:a16="http://schemas.microsoft.com/office/drawing/2014/main" id="{CCA879CF-694A-4FA2-8CC7-CF7D557D2A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21734" y="4375443"/>
              <a:ext cx="39486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5" name="Rectangle 122">
              <a:extLst>
                <a:ext uri="{FF2B5EF4-FFF2-40B4-BE49-F238E27FC236}">
                  <a16:creationId xmlns:a16="http://schemas.microsoft.com/office/drawing/2014/main" id="{B8D6744C-0A7A-4547-9D34-F2B612C32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221" y="4293661"/>
              <a:ext cx="12535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RS9007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66" name="Line 123">
              <a:extLst>
                <a:ext uri="{FF2B5EF4-FFF2-40B4-BE49-F238E27FC236}">
                  <a16:creationId xmlns:a16="http://schemas.microsoft.com/office/drawing/2014/main" id="{AB5C07D9-2B94-411F-A9AA-4B2B1268A4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21634" y="4309726"/>
              <a:ext cx="20010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7" name="Line 124">
              <a:extLst>
                <a:ext uri="{FF2B5EF4-FFF2-40B4-BE49-F238E27FC236}">
                  <a16:creationId xmlns:a16="http://schemas.microsoft.com/office/drawing/2014/main" id="{38B62433-3D57-4927-A7D0-114EFD18AE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1734" y="4246748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8" name="Line 125">
              <a:extLst>
                <a:ext uri="{FF2B5EF4-FFF2-40B4-BE49-F238E27FC236}">
                  <a16:creationId xmlns:a16="http://schemas.microsoft.com/office/drawing/2014/main" id="{4644C44D-2E1D-431E-8145-592E2CD04F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21634" y="4504139"/>
              <a:ext cx="52826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9" name="Rectangle 126">
              <a:extLst>
                <a:ext uri="{FF2B5EF4-FFF2-40B4-BE49-F238E27FC236}">
                  <a16:creationId xmlns:a16="http://schemas.microsoft.com/office/drawing/2014/main" id="{05EA3641-6050-46B8-A23E-A126BEFDC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9852" y="4417214"/>
              <a:ext cx="12535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RS9008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70" name="Line 127">
              <a:extLst>
                <a:ext uri="{FF2B5EF4-FFF2-40B4-BE49-F238E27FC236}">
                  <a16:creationId xmlns:a16="http://schemas.microsoft.com/office/drawing/2014/main" id="{F94D7D49-2516-413F-8D77-EFBE62BC6D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60169" y="4408301"/>
              <a:ext cx="26146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1" name="Line 128">
              <a:extLst>
                <a:ext uri="{FF2B5EF4-FFF2-40B4-BE49-F238E27FC236}">
                  <a16:creationId xmlns:a16="http://schemas.microsoft.com/office/drawing/2014/main" id="{4A9038E6-8904-4BBB-821F-76AD534EC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1634" y="4309726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2" name="Line 129">
              <a:extLst>
                <a:ext uri="{FF2B5EF4-FFF2-40B4-BE49-F238E27FC236}">
                  <a16:creationId xmlns:a16="http://schemas.microsoft.com/office/drawing/2014/main" id="{86BBA08B-1519-4FCA-B3E4-53899DEDF2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60169" y="4632834"/>
              <a:ext cx="60564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3" name="Rectangle 130">
              <a:extLst>
                <a:ext uri="{FF2B5EF4-FFF2-40B4-BE49-F238E27FC236}">
                  <a16:creationId xmlns:a16="http://schemas.microsoft.com/office/drawing/2014/main" id="{4F7F2E9C-F8B6-4D3E-9208-389DDA06F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7773" y="4527309"/>
              <a:ext cx="1248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Diplogastridae</a:t>
              </a:r>
              <a:r>
                <a:rPr kumimoji="0" lang="ja-JP" altLang="en-US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n. gen. “ST”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374" name="Line 131">
              <a:extLst>
                <a:ext uri="{FF2B5EF4-FFF2-40B4-BE49-F238E27FC236}">
                  <a16:creationId xmlns:a16="http://schemas.microsoft.com/office/drawing/2014/main" id="{E6BCBE2D-9B74-4E10-B309-A58886E7E8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37036" y="4520569"/>
              <a:ext cx="92313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5" name="Line 132">
              <a:extLst>
                <a:ext uri="{FF2B5EF4-FFF2-40B4-BE49-F238E27FC236}">
                  <a16:creationId xmlns:a16="http://schemas.microsoft.com/office/drawing/2014/main" id="{0705C37E-A4AD-4C88-BD8F-DCCEEE95A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0169" y="4408301"/>
              <a:ext cx="0" cy="22453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6" name="Line 133">
              <a:extLst>
                <a:ext uri="{FF2B5EF4-FFF2-40B4-BE49-F238E27FC236}">
                  <a16:creationId xmlns:a16="http://schemas.microsoft.com/office/drawing/2014/main" id="{C27211A2-2BBF-41C5-899E-DDDAB1ECA7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2942" y="4254961"/>
              <a:ext cx="18409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7" name="Line 134">
              <a:extLst>
                <a:ext uri="{FF2B5EF4-FFF2-40B4-BE49-F238E27FC236}">
                  <a16:creationId xmlns:a16="http://schemas.microsoft.com/office/drawing/2014/main" id="{5501BB6A-00FE-4758-9B6A-C9BD5440D0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7036" y="3989356"/>
              <a:ext cx="0" cy="53121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8" name="Line 135">
              <a:extLst>
                <a:ext uri="{FF2B5EF4-FFF2-40B4-BE49-F238E27FC236}">
                  <a16:creationId xmlns:a16="http://schemas.microsoft.com/office/drawing/2014/main" id="{3185F540-AE3B-4C68-8714-AFEE529E48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6828" y="4761531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79" name="Rectangle 136">
              <a:extLst>
                <a:ext uri="{FF2B5EF4-FFF2-40B4-BE49-F238E27FC236}">
                  <a16:creationId xmlns:a16="http://schemas.microsoft.com/office/drawing/2014/main" id="{6F92FE3C-2C37-4E8D-8B00-F18868387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4006" y="4693074"/>
              <a:ext cx="17472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unguispiculata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DS124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80" name="Line 137">
              <a:extLst>
                <a:ext uri="{FF2B5EF4-FFF2-40B4-BE49-F238E27FC236}">
                  <a16:creationId xmlns:a16="http://schemas.microsoft.com/office/drawing/2014/main" id="{00F84B6A-5CF7-4BCF-A122-784D53BCDE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6828" y="4890226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1" name="Rectangle 138">
              <a:extLst>
                <a:ext uri="{FF2B5EF4-FFF2-40B4-BE49-F238E27FC236}">
                  <a16:creationId xmlns:a16="http://schemas.microsoft.com/office/drawing/2014/main" id="{ABD7ED2C-2A2F-4F51-932C-52043D9ED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4006" y="4814971"/>
              <a:ext cx="17472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unguispiculata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DS123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82" name="Line 139">
              <a:extLst>
                <a:ext uri="{FF2B5EF4-FFF2-40B4-BE49-F238E27FC236}">
                  <a16:creationId xmlns:a16="http://schemas.microsoft.com/office/drawing/2014/main" id="{9C69D0C5-4160-4281-A5BA-8CC17419AC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04139" y="4824509"/>
              <a:ext cx="4268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3" name="Line 140">
              <a:extLst>
                <a:ext uri="{FF2B5EF4-FFF2-40B4-BE49-F238E27FC236}">
                  <a16:creationId xmlns:a16="http://schemas.microsoft.com/office/drawing/2014/main" id="{34DE6EA6-33C1-461B-B2E7-4F8EA1FCD8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6828" y="476153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4" name="Line 141">
              <a:extLst>
                <a:ext uri="{FF2B5EF4-FFF2-40B4-BE49-F238E27FC236}">
                  <a16:creationId xmlns:a16="http://schemas.microsoft.com/office/drawing/2014/main" id="{95D4D237-D9B7-4A37-9E59-9F96421D7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04139" y="5021660"/>
              <a:ext cx="2401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5" name="Rectangle 142">
              <a:extLst>
                <a:ext uri="{FF2B5EF4-FFF2-40B4-BE49-F238E27FC236}">
                  <a16:creationId xmlns:a16="http://schemas.microsoft.com/office/drawing/2014/main" id="{2D00DA25-B2CC-412B-9CE2-5884D2F9C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554" y="4936205"/>
              <a:ext cx="172964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unguispiculata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Ap103</a:t>
              </a:r>
              <a:endParaRPr lang="ja-JP" altLang="ja-JP" sz="1000" dirty="0"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386" name="Line 143">
              <a:extLst>
                <a:ext uri="{FF2B5EF4-FFF2-40B4-BE49-F238E27FC236}">
                  <a16:creationId xmlns:a16="http://schemas.microsoft.com/office/drawing/2014/main" id="{60C6D7FA-6A42-4FF5-A4E8-C1F823E849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24099" y="4923084"/>
              <a:ext cx="8004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7" name="Line 144">
              <a:extLst>
                <a:ext uri="{FF2B5EF4-FFF2-40B4-BE49-F238E27FC236}">
                  <a16:creationId xmlns:a16="http://schemas.microsoft.com/office/drawing/2014/main" id="{41113F75-EBEA-4C9A-B699-DEC30052A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4139" y="4824509"/>
              <a:ext cx="0" cy="197151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8" name="Line 145">
              <a:extLst>
                <a:ext uri="{FF2B5EF4-FFF2-40B4-BE49-F238E27FC236}">
                  <a16:creationId xmlns:a16="http://schemas.microsoft.com/office/drawing/2014/main" id="{593204AB-8328-4DC9-AA4B-20BCF2DE52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24099" y="5150357"/>
              <a:ext cx="1494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9" name="Rectangle 146">
              <a:extLst>
                <a:ext uri="{FF2B5EF4-FFF2-40B4-BE49-F238E27FC236}">
                  <a16:creationId xmlns:a16="http://schemas.microsoft.com/office/drawing/2014/main" id="{4236B10A-21C0-4F0B-AE44-5ADCB7239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4472" y="5080765"/>
              <a:ext cx="13336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RGD904 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90" name="Line 147">
              <a:extLst>
                <a:ext uri="{FF2B5EF4-FFF2-40B4-BE49-F238E27FC236}">
                  <a16:creationId xmlns:a16="http://schemas.microsoft.com/office/drawing/2014/main" id="{04E77AE3-51F5-42A6-91ED-A5045C462B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1290" y="5035352"/>
              <a:ext cx="2828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1" name="Line 148">
              <a:extLst>
                <a:ext uri="{FF2B5EF4-FFF2-40B4-BE49-F238E27FC236}">
                  <a16:creationId xmlns:a16="http://schemas.microsoft.com/office/drawing/2014/main" id="{87BC09F3-D0B0-4D69-B3EC-665C8AAE6A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4099" y="4923084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2" name="Line 149">
              <a:extLst>
                <a:ext uri="{FF2B5EF4-FFF2-40B4-BE49-F238E27FC236}">
                  <a16:creationId xmlns:a16="http://schemas.microsoft.com/office/drawing/2014/main" id="{E36962C6-9C85-4902-A3EE-F08513CC80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703" y="5276314"/>
              <a:ext cx="64565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3" name="Rectangle 150">
              <a:extLst>
                <a:ext uri="{FF2B5EF4-FFF2-40B4-BE49-F238E27FC236}">
                  <a16:creationId xmlns:a16="http://schemas.microsoft.com/office/drawing/2014/main" id="{26DA71D4-9CCF-4761-B100-AF55B4041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2541" y="5182463"/>
              <a:ext cx="12936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acaloleptae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394" name="Line 151">
              <a:extLst>
                <a:ext uri="{FF2B5EF4-FFF2-40B4-BE49-F238E27FC236}">
                  <a16:creationId xmlns:a16="http://schemas.microsoft.com/office/drawing/2014/main" id="{2D3751A4-6E34-460B-9D7A-0EB4080757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8703" y="5405009"/>
              <a:ext cx="147541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5" name="Rectangle 152">
              <a:extLst>
                <a:ext uri="{FF2B5EF4-FFF2-40B4-BE49-F238E27FC236}">
                  <a16:creationId xmlns:a16="http://schemas.microsoft.com/office/drawing/2014/main" id="{57221964-F683-4AD9-8FD7-0708E4829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0151" y="5336146"/>
              <a:ext cx="127599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RS9009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96" name="Line 153">
              <a:extLst>
                <a:ext uri="{FF2B5EF4-FFF2-40B4-BE49-F238E27FC236}">
                  <a16:creationId xmlns:a16="http://schemas.microsoft.com/office/drawing/2014/main" id="{24C2DE08-28BE-408A-BFD8-18278B7A30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1290" y="5339292"/>
              <a:ext cx="15741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7" name="Line 154">
              <a:extLst>
                <a:ext uri="{FF2B5EF4-FFF2-40B4-BE49-F238E27FC236}">
                  <a16:creationId xmlns:a16="http://schemas.microsoft.com/office/drawing/2014/main" id="{DA3D465C-C636-4494-B66C-8AC2865FF5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8703" y="527631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8" name="Line 155">
              <a:extLst>
                <a:ext uri="{FF2B5EF4-FFF2-40B4-BE49-F238E27FC236}">
                  <a16:creationId xmlns:a16="http://schemas.microsoft.com/office/drawing/2014/main" id="{11050811-7201-43F7-8A79-C9EF426D4D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6585" y="5185953"/>
              <a:ext cx="747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99" name="Line 156">
              <a:extLst>
                <a:ext uri="{FF2B5EF4-FFF2-40B4-BE49-F238E27FC236}">
                  <a16:creationId xmlns:a16="http://schemas.microsoft.com/office/drawing/2014/main" id="{3494833B-03B2-42C0-8647-6F75A9F662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1290" y="5035352"/>
              <a:ext cx="0" cy="30394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0" name="Line 157">
              <a:extLst>
                <a:ext uri="{FF2B5EF4-FFF2-40B4-BE49-F238E27FC236}">
                  <a16:creationId xmlns:a16="http://schemas.microsoft.com/office/drawing/2014/main" id="{E209F4E7-80A3-4F7C-82CE-03CFAF69A5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6585" y="5533706"/>
              <a:ext cx="6563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1" name="Rectangle 158">
              <a:extLst>
                <a:ext uri="{FF2B5EF4-FFF2-40B4-BE49-F238E27FC236}">
                  <a16:creationId xmlns:a16="http://schemas.microsoft.com/office/drawing/2014/main" id="{ED0D8FC4-D194-4C0F-B031-71C0DA812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7962" y="5463401"/>
              <a:ext cx="116538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Neodiplogaster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crenatae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02" name="Line 159">
              <a:extLst>
                <a:ext uri="{FF2B5EF4-FFF2-40B4-BE49-F238E27FC236}">
                  <a16:creationId xmlns:a16="http://schemas.microsoft.com/office/drawing/2014/main" id="{1CFB614D-8A6F-4661-A089-331D0F6F63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2942" y="5358461"/>
              <a:ext cx="61364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3" name="Line 160">
              <a:extLst>
                <a:ext uri="{FF2B5EF4-FFF2-40B4-BE49-F238E27FC236}">
                  <a16:creationId xmlns:a16="http://schemas.microsoft.com/office/drawing/2014/main" id="{9D0CBE9E-6522-4122-AD19-CC85C5C339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6585" y="5185953"/>
              <a:ext cx="0" cy="34775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4" name="Line 161">
              <a:extLst>
                <a:ext uri="{FF2B5EF4-FFF2-40B4-BE49-F238E27FC236}">
                  <a16:creationId xmlns:a16="http://schemas.microsoft.com/office/drawing/2014/main" id="{788C6D27-0D2D-4AC9-A073-B84CEC12B2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76853" y="4808080"/>
              <a:ext cx="17608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5" name="Line 162">
              <a:extLst>
                <a:ext uri="{FF2B5EF4-FFF2-40B4-BE49-F238E27FC236}">
                  <a16:creationId xmlns:a16="http://schemas.microsoft.com/office/drawing/2014/main" id="{70C122E3-EC67-4BF6-B21B-120421B229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52942" y="4254961"/>
              <a:ext cx="0" cy="110349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6" name="Line 163">
              <a:extLst>
                <a:ext uri="{FF2B5EF4-FFF2-40B4-BE49-F238E27FC236}">
                  <a16:creationId xmlns:a16="http://schemas.microsoft.com/office/drawing/2014/main" id="{6480AC8C-AE9B-4F86-A3FC-0259706457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45443" y="5662401"/>
              <a:ext cx="34684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7" name="Rectangle 164">
              <a:extLst>
                <a:ext uri="{FF2B5EF4-FFF2-40B4-BE49-F238E27FC236}">
                  <a16:creationId xmlns:a16="http://schemas.microsoft.com/office/drawing/2014/main" id="{ECEF1325-BA12-4C29-BDCF-30368A044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751" y="5555748"/>
              <a:ext cx="10403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Cutidiplo</a:t>
              </a: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gaster</a:t>
              </a:r>
              <a:r>
                <a:rPr kumimoji="0" lang="en-US" altLang="ja-JP" sz="1000" i="1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manati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08" name="Line 165">
              <a:extLst>
                <a:ext uri="{FF2B5EF4-FFF2-40B4-BE49-F238E27FC236}">
                  <a16:creationId xmlns:a16="http://schemas.microsoft.com/office/drawing/2014/main" id="{951E31D9-9893-47C3-BCA9-85BA046896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45443" y="5791098"/>
              <a:ext cx="44822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9" name="Rectangle 166">
              <a:extLst>
                <a:ext uri="{FF2B5EF4-FFF2-40B4-BE49-F238E27FC236}">
                  <a16:creationId xmlns:a16="http://schemas.microsoft.com/office/drawing/2014/main" id="{58C6CC77-6D95-4CB1-9CB7-DDB059702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4046" y="5696622"/>
              <a:ext cx="11060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Cutidiplogaster</a:t>
              </a:r>
              <a:r>
                <a:rPr kumimoji="0" lang="ja-JP" altLang="en-US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sp.</a:t>
              </a:r>
              <a:r>
                <a:rPr kumimoji="0" lang="ja-JP" altLang="en-US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“</a:t>
              </a:r>
              <a:r>
                <a:rPr kumimoji="0" lang="ja-JP" altLang="ja-JP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LT</a:t>
              </a:r>
              <a:r>
                <a:rPr kumimoji="0" lang="ja-JP" altLang="en-US" sz="100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 Narrow" panose="020B0606020202030204" pitchFamily="34" charset="0"/>
                </a:rPr>
                <a:t>”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10" name="Line 167">
              <a:extLst>
                <a:ext uri="{FF2B5EF4-FFF2-40B4-BE49-F238E27FC236}">
                  <a16:creationId xmlns:a16="http://schemas.microsoft.com/office/drawing/2014/main" id="{CB73FAB1-A18F-438D-920E-FEB6EA7FBD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0007" y="5725381"/>
              <a:ext cx="20543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1" name="Line 168">
              <a:extLst>
                <a:ext uri="{FF2B5EF4-FFF2-40B4-BE49-F238E27FC236}">
                  <a16:creationId xmlns:a16="http://schemas.microsoft.com/office/drawing/2014/main" id="{22637771-F2A6-4EE4-8D56-120D4F278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5443" y="566240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2" name="Line 169">
              <a:extLst>
                <a:ext uri="{FF2B5EF4-FFF2-40B4-BE49-F238E27FC236}">
                  <a16:creationId xmlns:a16="http://schemas.microsoft.com/office/drawing/2014/main" id="{851537EA-AA76-42BD-A3D2-AEA98300F8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40007" y="5919793"/>
              <a:ext cx="29348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3" name="Rectangle 170">
              <a:extLst>
                <a:ext uri="{FF2B5EF4-FFF2-40B4-BE49-F238E27FC236}">
                  <a16:creationId xmlns:a16="http://schemas.microsoft.com/office/drawing/2014/main" id="{3CBA454F-2A6E-4060-B2D8-147286F81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554" y="5844453"/>
              <a:ext cx="12535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NK2017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414" name="Line 171">
              <a:extLst>
                <a:ext uri="{FF2B5EF4-FFF2-40B4-BE49-F238E27FC236}">
                  <a16:creationId xmlns:a16="http://schemas.microsoft.com/office/drawing/2014/main" id="{02A499FF-550A-428C-A2FB-3A6ADE2089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51962" y="5823956"/>
              <a:ext cx="8804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5" name="Line 172">
              <a:extLst>
                <a:ext uri="{FF2B5EF4-FFF2-40B4-BE49-F238E27FC236}">
                  <a16:creationId xmlns:a16="http://schemas.microsoft.com/office/drawing/2014/main" id="{6A40A709-F2C3-487D-9DF9-30AF24614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0007" y="5725381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6" name="Line 173">
              <a:extLst>
                <a:ext uri="{FF2B5EF4-FFF2-40B4-BE49-F238E27FC236}">
                  <a16:creationId xmlns:a16="http://schemas.microsoft.com/office/drawing/2014/main" id="{28FD27F1-60CA-43F2-BC95-5FF172F08C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51962" y="6048489"/>
              <a:ext cx="49891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7" name="Rectangle 174">
              <a:extLst>
                <a:ext uri="{FF2B5EF4-FFF2-40B4-BE49-F238E27FC236}">
                  <a16:creationId xmlns:a16="http://schemas.microsoft.com/office/drawing/2014/main" id="{48DEF152-1D3A-4471-9D6A-045410965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1701" y="5966835"/>
              <a:ext cx="14443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macrospiculum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18" name="Line 175">
              <a:extLst>
                <a:ext uri="{FF2B5EF4-FFF2-40B4-BE49-F238E27FC236}">
                  <a16:creationId xmlns:a16="http://schemas.microsoft.com/office/drawing/2014/main" id="{A852DCC1-23A6-4B5D-ADE6-8BECD54457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29031" y="5936222"/>
              <a:ext cx="5229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9" name="Line 176">
              <a:extLst>
                <a:ext uri="{FF2B5EF4-FFF2-40B4-BE49-F238E27FC236}">
                  <a16:creationId xmlns:a16="http://schemas.microsoft.com/office/drawing/2014/main" id="{E844B52E-9850-4EF8-ACE5-9A50D7911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1962" y="5823956"/>
              <a:ext cx="0" cy="22453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0" name="Line 177">
              <a:extLst>
                <a:ext uri="{FF2B5EF4-FFF2-40B4-BE49-F238E27FC236}">
                  <a16:creationId xmlns:a16="http://schemas.microsoft.com/office/drawing/2014/main" id="{4769BE20-894E-412D-B305-04E011B752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7197" y="6177184"/>
              <a:ext cx="12806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1" name="Rectangle 178">
              <a:extLst>
                <a:ext uri="{FF2B5EF4-FFF2-40B4-BE49-F238E27FC236}">
                  <a16:creationId xmlns:a16="http://schemas.microsoft.com/office/drawing/2014/main" id="{415768C9-D9DE-448C-A8CC-746E1298E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7377" y="6101984"/>
              <a:ext cx="134492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compositicola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22" name="Line 179">
              <a:extLst>
                <a:ext uri="{FF2B5EF4-FFF2-40B4-BE49-F238E27FC236}">
                  <a16:creationId xmlns:a16="http://schemas.microsoft.com/office/drawing/2014/main" id="{3FAA6853-6220-4384-B33A-C58E1B651F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7197" y="6305881"/>
              <a:ext cx="1120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3" name="Rectangle 180">
              <a:extLst>
                <a:ext uri="{FF2B5EF4-FFF2-40B4-BE49-F238E27FC236}">
                  <a16:creationId xmlns:a16="http://schemas.microsoft.com/office/drawing/2014/main" id="{B6111E00-64D5-4D2F-9928-1DD875A88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7877" y="6242900"/>
              <a:ext cx="104676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Mononchoides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striatus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24" name="Line 181">
              <a:extLst>
                <a:ext uri="{FF2B5EF4-FFF2-40B4-BE49-F238E27FC236}">
                  <a16:creationId xmlns:a16="http://schemas.microsoft.com/office/drawing/2014/main" id="{E0753D94-F8C1-4522-985F-32599D40A3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29031" y="6240164"/>
              <a:ext cx="32816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5" name="Line 182">
              <a:extLst>
                <a:ext uri="{FF2B5EF4-FFF2-40B4-BE49-F238E27FC236}">
                  <a16:creationId xmlns:a16="http://schemas.microsoft.com/office/drawing/2014/main" id="{062E0C6F-81EA-4E48-B517-3C023C65C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7197" y="617718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6" name="Line 183">
              <a:extLst>
                <a:ext uri="{FF2B5EF4-FFF2-40B4-BE49-F238E27FC236}">
                  <a16:creationId xmlns:a16="http://schemas.microsoft.com/office/drawing/2014/main" id="{37F31D00-F62C-4E12-B2AA-DFD4EBB2B6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76853" y="6089562"/>
              <a:ext cx="35217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7" name="Line 184">
              <a:extLst>
                <a:ext uri="{FF2B5EF4-FFF2-40B4-BE49-F238E27FC236}">
                  <a16:creationId xmlns:a16="http://schemas.microsoft.com/office/drawing/2014/main" id="{B2BE7091-0347-4C2D-89AA-33A5530209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9031" y="5936222"/>
              <a:ext cx="0" cy="30394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8" name="Line 185">
              <a:extLst>
                <a:ext uri="{FF2B5EF4-FFF2-40B4-BE49-F238E27FC236}">
                  <a16:creationId xmlns:a16="http://schemas.microsoft.com/office/drawing/2014/main" id="{1EF35224-2C42-4092-B6C4-2644D6D898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12316" y="5446083"/>
              <a:ext cx="106453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9" name="Line 186">
              <a:extLst>
                <a:ext uri="{FF2B5EF4-FFF2-40B4-BE49-F238E27FC236}">
                  <a16:creationId xmlns:a16="http://schemas.microsoft.com/office/drawing/2014/main" id="{41C64B66-4C9D-4572-9AB5-9231B468A3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6853" y="4808080"/>
              <a:ext cx="0" cy="128148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0" name="Line 187">
              <a:extLst>
                <a:ext uri="{FF2B5EF4-FFF2-40B4-BE49-F238E27FC236}">
                  <a16:creationId xmlns:a16="http://schemas.microsoft.com/office/drawing/2014/main" id="{FF1916EC-4EB6-4A32-800A-F8BDE1ACFE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04211" y="4107098"/>
              <a:ext cx="20810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1" name="Line 188">
              <a:extLst>
                <a:ext uri="{FF2B5EF4-FFF2-40B4-BE49-F238E27FC236}">
                  <a16:creationId xmlns:a16="http://schemas.microsoft.com/office/drawing/2014/main" id="{CBEF0294-C58E-499C-8E70-FFEBC4CA0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12316" y="2768115"/>
              <a:ext cx="0" cy="267796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2" name="Line 189">
              <a:extLst>
                <a:ext uri="{FF2B5EF4-FFF2-40B4-BE49-F238E27FC236}">
                  <a16:creationId xmlns:a16="http://schemas.microsoft.com/office/drawing/2014/main" id="{5E2B8559-E100-4F95-9434-3D25A8556D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54630" y="6434576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3" name="Rectangle 190">
              <a:extLst>
                <a:ext uri="{FF2B5EF4-FFF2-40B4-BE49-F238E27FC236}">
                  <a16:creationId xmlns:a16="http://schemas.microsoft.com/office/drawing/2014/main" id="{0659AFEB-9DA8-4051-A4A7-BA2AEDBAC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288" y="6358961"/>
              <a:ext cx="18546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Rhabdontolaimus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nix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34" name="Line 191">
              <a:extLst>
                <a:ext uri="{FF2B5EF4-FFF2-40B4-BE49-F238E27FC236}">
                  <a16:creationId xmlns:a16="http://schemas.microsoft.com/office/drawing/2014/main" id="{182015EB-C5FA-497F-A4C0-102DE4F3FE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54630" y="6563273"/>
              <a:ext cx="2934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5" name="Rectangle 192">
              <a:extLst>
                <a:ext uri="{FF2B5EF4-FFF2-40B4-BE49-F238E27FC236}">
                  <a16:creationId xmlns:a16="http://schemas.microsoft.com/office/drawing/2014/main" id="{F30E3A5E-1526-4F30-ADB0-11D44AC87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7301" y="6467699"/>
              <a:ext cx="216886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Rhabdontolaimus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andrassyi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36" name="Line 193">
              <a:extLst>
                <a:ext uri="{FF2B5EF4-FFF2-40B4-BE49-F238E27FC236}">
                  <a16:creationId xmlns:a16="http://schemas.microsoft.com/office/drawing/2014/main" id="{F356EE20-A466-4CA6-A5F2-975F7469E6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1290" y="6497556"/>
              <a:ext cx="1334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7" name="Line 194">
              <a:extLst>
                <a:ext uri="{FF2B5EF4-FFF2-40B4-BE49-F238E27FC236}">
                  <a16:creationId xmlns:a16="http://schemas.microsoft.com/office/drawing/2014/main" id="{A0F58309-9710-4680-BEBE-93A7A7CD8B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4630" y="643457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8" name="Line 195">
              <a:extLst>
                <a:ext uri="{FF2B5EF4-FFF2-40B4-BE49-F238E27FC236}">
                  <a16:creationId xmlns:a16="http://schemas.microsoft.com/office/drawing/2014/main" id="{776328ED-9BB7-48F1-B4E2-D40193DCF8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1290" y="6694707"/>
              <a:ext cx="3468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39" name="Rectangle 196">
              <a:extLst>
                <a:ext uri="{FF2B5EF4-FFF2-40B4-BE49-F238E27FC236}">
                  <a16:creationId xmlns:a16="http://schemas.microsoft.com/office/drawing/2014/main" id="{8DD06443-7D82-4EEB-AB08-6A8F3E96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498" y="6611763"/>
              <a:ext cx="212878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Rhabdontolaimus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asiaticus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40" name="Line 197">
              <a:extLst>
                <a:ext uri="{FF2B5EF4-FFF2-40B4-BE49-F238E27FC236}">
                  <a16:creationId xmlns:a16="http://schemas.microsoft.com/office/drawing/2014/main" id="{65448A6F-A5D6-43B0-8D49-16C82027F8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0577" y="6596131"/>
              <a:ext cx="9071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1" name="Line 198">
              <a:extLst>
                <a:ext uri="{FF2B5EF4-FFF2-40B4-BE49-F238E27FC236}">
                  <a16:creationId xmlns:a16="http://schemas.microsoft.com/office/drawing/2014/main" id="{3E4BB053-CD0C-45DB-B43F-A9F9581D29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1290" y="6497556"/>
              <a:ext cx="0" cy="197151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2" name="Line 199">
              <a:extLst>
                <a:ext uri="{FF2B5EF4-FFF2-40B4-BE49-F238E27FC236}">
                  <a16:creationId xmlns:a16="http://schemas.microsoft.com/office/drawing/2014/main" id="{A1A7C10D-7D5F-469B-BA25-119EA9961F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0577" y="6823402"/>
              <a:ext cx="6670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3" name="Rectangle 200">
              <a:extLst>
                <a:ext uri="{FF2B5EF4-FFF2-40B4-BE49-F238E27FC236}">
                  <a16:creationId xmlns:a16="http://schemas.microsoft.com/office/drawing/2014/main" id="{585EC39E-656B-4897-8764-40BECF872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7561" y="6748622"/>
              <a:ext cx="21977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Rhabdontolaimus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luxuriosae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44" name="Line 201">
              <a:extLst>
                <a:ext uri="{FF2B5EF4-FFF2-40B4-BE49-F238E27FC236}">
                  <a16:creationId xmlns:a16="http://schemas.microsoft.com/office/drawing/2014/main" id="{2A003C6F-5B14-4522-9F6E-8CFDC3EBEA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62331" y="6708397"/>
              <a:ext cx="48824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5" name="Line 202">
              <a:extLst>
                <a:ext uri="{FF2B5EF4-FFF2-40B4-BE49-F238E27FC236}">
                  <a16:creationId xmlns:a16="http://schemas.microsoft.com/office/drawing/2014/main" id="{A7BBB1E1-9F34-4197-B833-56369ADB16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0577" y="6596131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6" name="Line 203">
              <a:extLst>
                <a:ext uri="{FF2B5EF4-FFF2-40B4-BE49-F238E27FC236}">
                  <a16:creationId xmlns:a16="http://schemas.microsoft.com/office/drawing/2014/main" id="{A5A77931-1A04-455C-8A4E-DC166D3204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0496" y="6949359"/>
              <a:ext cx="12539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7" name="Rectangle 204">
              <a:extLst>
                <a:ext uri="{FF2B5EF4-FFF2-40B4-BE49-F238E27FC236}">
                  <a16:creationId xmlns:a16="http://schemas.microsoft.com/office/drawing/2014/main" id="{A77DBA50-DFC6-478F-BD1E-FC859F516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4531" y="6880901"/>
              <a:ext cx="215123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Metadiplogaster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) sp. "</a:t>
              </a:r>
              <a:r>
                <a:rPr lang="en-US" altLang="ja-JP" sz="1000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Tadami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"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48" name="Line 206">
              <a:extLst>
                <a:ext uri="{FF2B5EF4-FFF2-40B4-BE49-F238E27FC236}">
                  <a16:creationId xmlns:a16="http://schemas.microsoft.com/office/drawing/2014/main" id="{BA71662C-4FD6-4CC6-932D-3AF369E36B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0496" y="7078056"/>
              <a:ext cx="1120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9" name="Rectangle 207">
              <a:extLst>
                <a:ext uri="{FF2B5EF4-FFF2-40B4-BE49-F238E27FC236}">
                  <a16:creationId xmlns:a16="http://schemas.microsoft.com/office/drawing/2014/main" id="{9217FBEE-4439-4F5C-A352-2DD451680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507" y="7001879"/>
              <a:ext cx="210474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Metadiplogaster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) sp. RS5608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50" name="Line 208">
              <a:extLst>
                <a:ext uri="{FF2B5EF4-FFF2-40B4-BE49-F238E27FC236}">
                  <a16:creationId xmlns:a16="http://schemas.microsoft.com/office/drawing/2014/main" id="{9238381C-1E3D-48E0-8134-1E39A861F2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62330" y="7012339"/>
              <a:ext cx="32816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1" name="Line 209">
              <a:extLst>
                <a:ext uri="{FF2B5EF4-FFF2-40B4-BE49-F238E27FC236}">
                  <a16:creationId xmlns:a16="http://schemas.microsoft.com/office/drawing/2014/main" id="{C48B9BC3-0336-49D9-AADE-E53974014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0496" y="6949359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2" name="Line 210">
              <a:extLst>
                <a:ext uri="{FF2B5EF4-FFF2-40B4-BE49-F238E27FC236}">
                  <a16:creationId xmlns:a16="http://schemas.microsoft.com/office/drawing/2014/main" id="{95A21622-4378-4985-9F86-0F453B7F26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93063" y="7206751"/>
              <a:ext cx="24278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3" name="Rectangle 211">
              <a:extLst>
                <a:ext uri="{FF2B5EF4-FFF2-40B4-BE49-F238E27FC236}">
                  <a16:creationId xmlns:a16="http://schemas.microsoft.com/office/drawing/2014/main" id="{BCD3DEFD-8D51-4329-B6C1-4E5B4ADA8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104" y="7148665"/>
              <a:ext cx="181459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cf.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compositus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54" name="Line 212">
              <a:extLst>
                <a:ext uri="{FF2B5EF4-FFF2-40B4-BE49-F238E27FC236}">
                  <a16:creationId xmlns:a16="http://schemas.microsoft.com/office/drawing/2014/main" id="{A17D93BC-D0E2-4FC8-BB54-B93D7B5C6D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93063" y="7335448"/>
              <a:ext cx="21877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5" name="Rectangle 213">
              <a:extLst>
                <a:ext uri="{FF2B5EF4-FFF2-40B4-BE49-F238E27FC236}">
                  <a16:creationId xmlns:a16="http://schemas.microsoft.com/office/drawing/2014/main" id="{07489847-ED0F-4122-918F-0F93717AC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1402" y="7271863"/>
              <a:ext cx="161262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"Luc8"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56" name="Line 214">
              <a:extLst>
                <a:ext uri="{FF2B5EF4-FFF2-40B4-BE49-F238E27FC236}">
                  <a16:creationId xmlns:a16="http://schemas.microsoft.com/office/drawing/2014/main" id="{FDE564AA-EA25-4C89-B511-B532AEDE9D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62330" y="7269731"/>
              <a:ext cx="13073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7" name="Line 215">
              <a:extLst>
                <a:ext uri="{FF2B5EF4-FFF2-40B4-BE49-F238E27FC236}">
                  <a16:creationId xmlns:a16="http://schemas.microsoft.com/office/drawing/2014/main" id="{9596F063-2DBB-4F1B-8D00-DCAA28CA0E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3063" y="720675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8" name="Line 216">
              <a:extLst>
                <a:ext uri="{FF2B5EF4-FFF2-40B4-BE49-F238E27FC236}">
                  <a16:creationId xmlns:a16="http://schemas.microsoft.com/office/drawing/2014/main" id="{16FDC5D5-0C0D-4344-A4E9-235FC43FB1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2921" y="6987694"/>
              <a:ext cx="1494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59" name="Line 217">
              <a:extLst>
                <a:ext uri="{FF2B5EF4-FFF2-40B4-BE49-F238E27FC236}">
                  <a16:creationId xmlns:a16="http://schemas.microsoft.com/office/drawing/2014/main" id="{BEE910DD-DA00-43E5-A6E2-1D4E4DF0FD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2330" y="6708397"/>
              <a:ext cx="0" cy="56133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0" name="Line 218">
              <a:extLst>
                <a:ext uri="{FF2B5EF4-FFF2-40B4-BE49-F238E27FC236}">
                  <a16:creationId xmlns:a16="http://schemas.microsoft.com/office/drawing/2014/main" id="{E2412516-E224-4F61-9466-529F0A398A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12921" y="7464143"/>
              <a:ext cx="6563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1" name="Rectangle 219">
              <a:extLst>
                <a:ext uri="{FF2B5EF4-FFF2-40B4-BE49-F238E27FC236}">
                  <a16:creationId xmlns:a16="http://schemas.microsoft.com/office/drawing/2014/main" id="{E60F6529-6607-44B1-8155-8F42DD0AA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937" y="7393516"/>
              <a:ext cx="10130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Butlerius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VS-2014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62" name="Line 220">
              <a:extLst>
                <a:ext uri="{FF2B5EF4-FFF2-40B4-BE49-F238E27FC236}">
                  <a16:creationId xmlns:a16="http://schemas.microsoft.com/office/drawing/2014/main" id="{35A5845C-CEBD-4311-A834-16BFC2D646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66079" y="7225919"/>
              <a:ext cx="34684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3" name="Line 221">
              <a:extLst>
                <a:ext uri="{FF2B5EF4-FFF2-40B4-BE49-F238E27FC236}">
                  <a16:creationId xmlns:a16="http://schemas.microsoft.com/office/drawing/2014/main" id="{44EE40AF-8733-485E-9723-D3E6D97AC3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2921" y="6987694"/>
              <a:ext cx="0" cy="47644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4" name="Line 222">
              <a:extLst>
                <a:ext uri="{FF2B5EF4-FFF2-40B4-BE49-F238E27FC236}">
                  <a16:creationId xmlns:a16="http://schemas.microsoft.com/office/drawing/2014/main" id="{C6EE365C-B2AB-42EE-9807-1B896C9F2B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12851" y="7592839"/>
              <a:ext cx="28814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5" name="Rectangle 223">
              <a:extLst>
                <a:ext uri="{FF2B5EF4-FFF2-40B4-BE49-F238E27FC236}">
                  <a16:creationId xmlns:a16="http://schemas.microsoft.com/office/drawing/2014/main" id="{5E8D61EB-201B-4F50-9672-EB700A3DD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9665" y="7523886"/>
              <a:ext cx="119263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Rhabditidoides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humicolus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66" name="Line 224">
              <a:extLst>
                <a:ext uri="{FF2B5EF4-FFF2-40B4-BE49-F238E27FC236}">
                  <a16:creationId xmlns:a16="http://schemas.microsoft.com/office/drawing/2014/main" id="{913185C1-6111-4E25-BE34-D8D4EA78B0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12851" y="7721534"/>
              <a:ext cx="320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7" name="Rectangle 225">
              <a:extLst>
                <a:ext uri="{FF2B5EF4-FFF2-40B4-BE49-F238E27FC236}">
                  <a16:creationId xmlns:a16="http://schemas.microsoft.com/office/drawing/2014/main" id="{63AD0903-FFC7-4241-AF3D-8C4F5FB4B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6209" y="7646221"/>
              <a:ext cx="126477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Rhabditidoides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RS5443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68" name="Line 226">
              <a:extLst>
                <a:ext uri="{FF2B5EF4-FFF2-40B4-BE49-F238E27FC236}">
                  <a16:creationId xmlns:a16="http://schemas.microsoft.com/office/drawing/2014/main" id="{E0DFBA31-ED8F-4F1C-BE11-39896D7456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97419" y="7655817"/>
              <a:ext cx="151543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69" name="Line 227">
              <a:extLst>
                <a:ext uri="{FF2B5EF4-FFF2-40B4-BE49-F238E27FC236}">
                  <a16:creationId xmlns:a16="http://schemas.microsoft.com/office/drawing/2014/main" id="{DB138A2C-3030-444C-A492-AEF584146B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12851" y="7592839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0" name="Line 228">
              <a:extLst>
                <a:ext uri="{FF2B5EF4-FFF2-40B4-BE49-F238E27FC236}">
                  <a16:creationId xmlns:a16="http://schemas.microsoft.com/office/drawing/2014/main" id="{3EAFFB35-26B2-4161-BD89-17D35E1344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97419" y="7850231"/>
              <a:ext cx="46957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1" name="Rectangle 229">
              <a:extLst>
                <a:ext uri="{FF2B5EF4-FFF2-40B4-BE49-F238E27FC236}">
                  <a16:creationId xmlns:a16="http://schemas.microsoft.com/office/drawing/2014/main" id="{5EA8196F-1446-4FC4-BD81-9DE28A6B5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973" y="7774173"/>
              <a:ext cx="10034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Rhabditidoides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aegus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72" name="Line 230">
              <a:extLst>
                <a:ext uri="{FF2B5EF4-FFF2-40B4-BE49-F238E27FC236}">
                  <a16:creationId xmlns:a16="http://schemas.microsoft.com/office/drawing/2014/main" id="{A3F00500-BA6F-4E15-A285-6FB176AB5A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66079" y="7754393"/>
              <a:ext cx="133133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3" name="Line 231">
              <a:extLst>
                <a:ext uri="{FF2B5EF4-FFF2-40B4-BE49-F238E27FC236}">
                  <a16:creationId xmlns:a16="http://schemas.microsoft.com/office/drawing/2014/main" id="{3D1E81DA-38B7-4C04-A6F5-413087E5C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97419" y="7655817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4" name="Line 232">
              <a:extLst>
                <a:ext uri="{FF2B5EF4-FFF2-40B4-BE49-F238E27FC236}">
                  <a16:creationId xmlns:a16="http://schemas.microsoft.com/office/drawing/2014/main" id="{9D4C3E48-B375-449E-9B6B-DE2A84BB26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4654" y="7488787"/>
              <a:ext cx="18142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5" name="Line 233">
              <a:extLst>
                <a:ext uri="{FF2B5EF4-FFF2-40B4-BE49-F238E27FC236}">
                  <a16:creationId xmlns:a16="http://schemas.microsoft.com/office/drawing/2014/main" id="{B2E75264-32DC-4020-837A-EB89324B43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66079" y="7225919"/>
              <a:ext cx="0" cy="528475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6" name="Line 234">
              <a:extLst>
                <a:ext uri="{FF2B5EF4-FFF2-40B4-BE49-F238E27FC236}">
                  <a16:creationId xmlns:a16="http://schemas.microsoft.com/office/drawing/2014/main" id="{339E0C1F-5A0F-4FAA-AE1E-6F39872F8F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7898" y="7978926"/>
              <a:ext cx="31482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7" name="Rectangle 235">
              <a:extLst>
                <a:ext uri="{FF2B5EF4-FFF2-40B4-BE49-F238E27FC236}">
                  <a16:creationId xmlns:a16="http://schemas.microsoft.com/office/drawing/2014/main" id="{A0269342-2EC0-4BD7-B074-C8388AD11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3162" y="7902950"/>
              <a:ext cx="199894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Fuchsnema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 sp. RS5537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78" name="Line 236">
              <a:extLst>
                <a:ext uri="{FF2B5EF4-FFF2-40B4-BE49-F238E27FC236}">
                  <a16:creationId xmlns:a16="http://schemas.microsoft.com/office/drawing/2014/main" id="{4706206A-C7B1-4063-A8C6-9B0C37AB83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067898" y="8107623"/>
              <a:ext cx="2321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79" name="Rectangle 237">
              <a:extLst>
                <a:ext uri="{FF2B5EF4-FFF2-40B4-BE49-F238E27FC236}">
                  <a16:creationId xmlns:a16="http://schemas.microsoft.com/office/drawing/2014/main" id="{052E0E2C-2610-407D-B672-E5BAF3209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6490" y="8027485"/>
              <a:ext cx="17344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Fuchsnema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halleri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0" name="Line 238">
              <a:extLst>
                <a:ext uri="{FF2B5EF4-FFF2-40B4-BE49-F238E27FC236}">
                  <a16:creationId xmlns:a16="http://schemas.microsoft.com/office/drawing/2014/main" id="{E3CBFBE3-3EEB-4D25-B430-B0326223FC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6262" y="8041906"/>
              <a:ext cx="32416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1" name="Line 239">
              <a:extLst>
                <a:ext uri="{FF2B5EF4-FFF2-40B4-BE49-F238E27FC236}">
                  <a16:creationId xmlns:a16="http://schemas.microsoft.com/office/drawing/2014/main" id="{8B1F033D-C20A-4F6C-93FC-D0D98DF670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7898" y="797892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2" name="Line 240">
              <a:extLst>
                <a:ext uri="{FF2B5EF4-FFF2-40B4-BE49-F238E27FC236}">
                  <a16:creationId xmlns:a16="http://schemas.microsoft.com/office/drawing/2014/main" id="{B1DD733A-5E67-4B22-B6E1-01E7FA71EE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26262" y="8239057"/>
              <a:ext cx="169952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3" name="Rectangle 241">
              <a:extLst>
                <a:ext uri="{FF2B5EF4-FFF2-40B4-BE49-F238E27FC236}">
                  <a16:creationId xmlns:a16="http://schemas.microsoft.com/office/drawing/2014/main" id="{2C1AC631-84C4-4FBB-8345-E56B5C48E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2554" y="8174644"/>
              <a:ext cx="18322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gracilis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4" name="Line 242">
              <a:extLst>
                <a:ext uri="{FF2B5EF4-FFF2-40B4-BE49-F238E27FC236}">
                  <a16:creationId xmlns:a16="http://schemas.microsoft.com/office/drawing/2014/main" id="{6DD4F481-7190-4A70-9640-1B146AC9D5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4654" y="8140481"/>
              <a:ext cx="54160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5" name="Line 243">
              <a:extLst>
                <a:ext uri="{FF2B5EF4-FFF2-40B4-BE49-F238E27FC236}">
                  <a16:creationId xmlns:a16="http://schemas.microsoft.com/office/drawing/2014/main" id="{AB80606F-438D-4F80-B7DA-C477D8D6F3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26262" y="8041906"/>
              <a:ext cx="0" cy="197151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6" name="Line 244">
              <a:extLst>
                <a:ext uri="{FF2B5EF4-FFF2-40B4-BE49-F238E27FC236}">
                  <a16:creationId xmlns:a16="http://schemas.microsoft.com/office/drawing/2014/main" id="{ABE77527-DA68-41E4-A7B1-83ACCB01A2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3244" y="8367752"/>
              <a:ext cx="42421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7" name="Rectangle 245">
              <a:extLst>
                <a:ext uri="{FF2B5EF4-FFF2-40B4-BE49-F238E27FC236}">
                  <a16:creationId xmlns:a16="http://schemas.microsoft.com/office/drawing/2014/main" id="{0BC51887-F736-4A57-87E7-4F3587DAA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8838" y="8292466"/>
              <a:ext cx="206947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Diplogastrellus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metamasius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88" name="Line 246">
              <a:extLst>
                <a:ext uri="{FF2B5EF4-FFF2-40B4-BE49-F238E27FC236}">
                  <a16:creationId xmlns:a16="http://schemas.microsoft.com/office/drawing/2014/main" id="{638045CC-6105-4AA9-B0B6-E4F7EE3F31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53244" y="8493709"/>
              <a:ext cx="140337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89" name="Rectangle 247">
              <a:extLst>
                <a:ext uri="{FF2B5EF4-FFF2-40B4-BE49-F238E27FC236}">
                  <a16:creationId xmlns:a16="http://schemas.microsoft.com/office/drawing/2014/main" id="{9934A468-EBC3-439B-9480-EC5FD1441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7313" y="8417702"/>
              <a:ext cx="16270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SB257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90" name="Line 248">
              <a:extLst>
                <a:ext uri="{FF2B5EF4-FFF2-40B4-BE49-F238E27FC236}">
                  <a16:creationId xmlns:a16="http://schemas.microsoft.com/office/drawing/2014/main" id="{595CC366-6CA9-4C33-B725-E047B273B0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4654" y="8430731"/>
              <a:ext cx="116859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1" name="Line 249">
              <a:extLst>
                <a:ext uri="{FF2B5EF4-FFF2-40B4-BE49-F238E27FC236}">
                  <a16:creationId xmlns:a16="http://schemas.microsoft.com/office/drawing/2014/main" id="{81FB92FF-4A38-4906-8AAC-35000E34D3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3244" y="8367752"/>
              <a:ext cx="0" cy="12595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2" name="Line 250">
              <a:extLst>
                <a:ext uri="{FF2B5EF4-FFF2-40B4-BE49-F238E27FC236}">
                  <a16:creationId xmlns:a16="http://schemas.microsoft.com/office/drawing/2014/main" id="{7496FCA8-DBC1-48B6-9DAF-DD175F6C1A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570" y="7959759"/>
              <a:ext cx="16808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3" name="Line 251">
              <a:extLst>
                <a:ext uri="{FF2B5EF4-FFF2-40B4-BE49-F238E27FC236}">
                  <a16:creationId xmlns:a16="http://schemas.microsoft.com/office/drawing/2014/main" id="{D19D1EDD-F773-4570-B5DF-29251AFE58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4654" y="7488787"/>
              <a:ext cx="0" cy="94194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4" name="Line 252">
              <a:extLst>
                <a:ext uri="{FF2B5EF4-FFF2-40B4-BE49-F238E27FC236}">
                  <a16:creationId xmlns:a16="http://schemas.microsoft.com/office/drawing/2014/main" id="{A9D36F9C-8D58-49F1-A84E-4342FF6326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78368" y="8622406"/>
              <a:ext cx="11739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5" name="Rectangle 253">
              <a:extLst>
                <a:ext uri="{FF2B5EF4-FFF2-40B4-BE49-F238E27FC236}">
                  <a16:creationId xmlns:a16="http://schemas.microsoft.com/office/drawing/2014/main" id="{17A270C1-B0AD-4982-9A45-F886B951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3507" y="8547854"/>
              <a:ext cx="224420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nasuensis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6" name="Line 254">
              <a:extLst>
                <a:ext uri="{FF2B5EF4-FFF2-40B4-BE49-F238E27FC236}">
                  <a16:creationId xmlns:a16="http://schemas.microsoft.com/office/drawing/2014/main" id="{4C94A1B6-1083-4BCF-94E6-084BA4F77D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78368" y="8751101"/>
              <a:ext cx="747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7" name="Rectangle 255">
              <a:extLst>
                <a:ext uri="{FF2B5EF4-FFF2-40B4-BE49-F238E27FC236}">
                  <a16:creationId xmlns:a16="http://schemas.microsoft.com/office/drawing/2014/main" id="{56E26188-7D5C-4C9C-9190-9CD5D8A7A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035" y="8675579"/>
              <a:ext cx="231794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 sp. RS5444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98" name="Line 256">
              <a:extLst>
                <a:ext uri="{FF2B5EF4-FFF2-40B4-BE49-F238E27FC236}">
                  <a16:creationId xmlns:a16="http://schemas.microsoft.com/office/drawing/2014/main" id="{0D36D6A9-DBBD-41AA-8D0E-668929D9DE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878" y="8685384"/>
              <a:ext cx="30949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99" name="Line 257">
              <a:extLst>
                <a:ext uri="{FF2B5EF4-FFF2-40B4-BE49-F238E27FC236}">
                  <a16:creationId xmlns:a16="http://schemas.microsoft.com/office/drawing/2014/main" id="{F86DC258-8A61-4116-A5F8-B86CFF070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8368" y="862240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0" name="Line 258">
              <a:extLst>
                <a:ext uri="{FF2B5EF4-FFF2-40B4-BE49-F238E27FC236}">
                  <a16:creationId xmlns:a16="http://schemas.microsoft.com/office/drawing/2014/main" id="{ACB0C39B-0CAF-418C-8E8B-F9BDAF18A0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8878" y="8879798"/>
              <a:ext cx="1414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1" name="Rectangle 259">
              <a:extLst>
                <a:ext uri="{FF2B5EF4-FFF2-40B4-BE49-F238E27FC236}">
                  <a16:creationId xmlns:a16="http://schemas.microsoft.com/office/drawing/2014/main" id="{F16C5C1F-A90E-4E41-AB64-520041A0E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4843" y="8803823"/>
              <a:ext cx="21448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Diplogasteroides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(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Pseudodiplogaster</a:t>
              </a:r>
              <a:r>
                <a:rPr lang="en-US" altLang="ja-JP" sz="1000" dirty="0">
                  <a:latin typeface="Arial Narrow" panose="020B0606020202030204" pitchFamily="34" charset="0"/>
                </a:rPr>
                <a:t>) 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magnus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2" name="Line 260">
              <a:extLst>
                <a:ext uri="{FF2B5EF4-FFF2-40B4-BE49-F238E27FC236}">
                  <a16:creationId xmlns:a16="http://schemas.microsoft.com/office/drawing/2014/main" id="{0B8D5455-A75B-4EC4-B51D-99EA89D65E9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570" y="8781222"/>
              <a:ext cx="325230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3" name="Line 261">
              <a:extLst>
                <a:ext uri="{FF2B5EF4-FFF2-40B4-BE49-F238E27FC236}">
                  <a16:creationId xmlns:a16="http://schemas.microsoft.com/office/drawing/2014/main" id="{A1631EAA-639A-4F50-8E75-BA2206CA16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8878" y="8685384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4" name="Line 262">
              <a:extLst>
                <a:ext uri="{FF2B5EF4-FFF2-40B4-BE49-F238E27FC236}">
                  <a16:creationId xmlns:a16="http://schemas.microsoft.com/office/drawing/2014/main" id="{F6305447-CC54-4A2F-87EF-BE26023910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570" y="9008493"/>
              <a:ext cx="343906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5" name="Rectangle 263">
              <a:extLst>
                <a:ext uri="{FF2B5EF4-FFF2-40B4-BE49-F238E27FC236}">
                  <a16:creationId xmlns:a16="http://schemas.microsoft.com/office/drawing/2014/main" id="{58F55C21-F66E-4511-BED5-54284BFF4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5981" y="8921551"/>
              <a:ext cx="70532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Mehdinema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alii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06" name="Line 264">
              <a:extLst>
                <a:ext uri="{FF2B5EF4-FFF2-40B4-BE49-F238E27FC236}">
                  <a16:creationId xmlns:a16="http://schemas.microsoft.com/office/drawing/2014/main" id="{93A08665-F72A-4AF5-BB7B-8F819636EA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6570" y="9137189"/>
              <a:ext cx="37939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7" name="Rectangle 265">
              <a:extLst>
                <a:ext uri="{FF2B5EF4-FFF2-40B4-BE49-F238E27FC236}">
                  <a16:creationId xmlns:a16="http://schemas.microsoft.com/office/drawing/2014/main" id="{4D0E6431-A908-4CFA-A648-E28B1D6C1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118" y="9049683"/>
              <a:ext cx="114614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Demaniella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NKZ367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08" name="Line 266">
              <a:extLst>
                <a:ext uri="{FF2B5EF4-FFF2-40B4-BE49-F238E27FC236}">
                  <a16:creationId xmlns:a16="http://schemas.microsoft.com/office/drawing/2014/main" id="{A0F8739D-87B3-424A-8847-7A8BCC4499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57772" y="8548473"/>
              <a:ext cx="25879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9" name="Line 267">
              <a:extLst>
                <a:ext uri="{FF2B5EF4-FFF2-40B4-BE49-F238E27FC236}">
                  <a16:creationId xmlns:a16="http://schemas.microsoft.com/office/drawing/2014/main" id="{2667EC3A-D7E3-48BB-9A7A-389983EDA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16570" y="7959759"/>
              <a:ext cx="0" cy="117743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0" name="Line 268">
              <a:extLst>
                <a:ext uri="{FF2B5EF4-FFF2-40B4-BE49-F238E27FC236}">
                  <a16:creationId xmlns:a16="http://schemas.microsoft.com/office/drawing/2014/main" id="{01855B01-BF1F-4E84-B531-1AB396BCAF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84886" y="9265884"/>
              <a:ext cx="1333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1" name="Rectangle 269">
              <a:extLst>
                <a:ext uri="{FF2B5EF4-FFF2-40B4-BE49-F238E27FC236}">
                  <a16:creationId xmlns:a16="http://schemas.microsoft.com/office/drawing/2014/main" id="{48236B3C-9ED6-4F78-8A87-F29B475D6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5609" y="9183818"/>
              <a:ext cx="152766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"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Euwallacea</a:t>
              </a:r>
              <a:r>
                <a:rPr lang="en-US" altLang="ja-JP" sz="1000" dirty="0">
                  <a:latin typeface="Arial Narrow" panose="020B0606020202030204" pitchFamily="34" charset="0"/>
                </a:rPr>
                <a:t>"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12" name="Line 270">
              <a:extLst>
                <a:ext uri="{FF2B5EF4-FFF2-40B4-BE49-F238E27FC236}">
                  <a16:creationId xmlns:a16="http://schemas.microsoft.com/office/drawing/2014/main" id="{7C503C0A-B8DD-4FF1-9EF6-71110F57BA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84886" y="9394581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271">
              <a:extLst>
                <a:ext uri="{FF2B5EF4-FFF2-40B4-BE49-F238E27FC236}">
                  <a16:creationId xmlns:a16="http://schemas.microsoft.com/office/drawing/2014/main" id="{3EACBCE0-F120-46C1-BFD3-C09724109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2582" y="9319496"/>
              <a:ext cx="129522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RS5414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14" name="Line 272">
              <a:extLst>
                <a:ext uri="{FF2B5EF4-FFF2-40B4-BE49-F238E27FC236}">
                  <a16:creationId xmlns:a16="http://schemas.microsoft.com/office/drawing/2014/main" id="{E42A6FCC-A245-495D-8FB3-293DC08E2F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75499" y="9328864"/>
              <a:ext cx="10938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5" name="Line 273">
              <a:extLst>
                <a:ext uri="{FF2B5EF4-FFF2-40B4-BE49-F238E27FC236}">
                  <a16:creationId xmlns:a16="http://schemas.microsoft.com/office/drawing/2014/main" id="{1E0EE929-B8F5-462F-AFD5-8712373350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84886" y="926588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6" name="Line 274">
              <a:extLst>
                <a:ext uri="{FF2B5EF4-FFF2-40B4-BE49-F238E27FC236}">
                  <a16:creationId xmlns:a16="http://schemas.microsoft.com/office/drawing/2014/main" id="{6DE72C0A-2506-4D00-AB19-71BD53703C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75499" y="9523276"/>
              <a:ext cx="4535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7" name="Rectangle 275">
              <a:extLst>
                <a:ext uri="{FF2B5EF4-FFF2-40B4-BE49-F238E27FC236}">
                  <a16:creationId xmlns:a16="http://schemas.microsoft.com/office/drawing/2014/main" id="{DA5CC066-6472-47BF-A544-5B110F065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0270" y="9441399"/>
              <a:ext cx="148117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"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Episcapha</a:t>
              </a:r>
              <a:r>
                <a:rPr lang="en-US" altLang="ja-JP" sz="1000" dirty="0">
                  <a:latin typeface="Arial Narrow" panose="020B0606020202030204" pitchFamily="34" charset="0"/>
                </a:rPr>
                <a:t>"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18" name="Line 276">
              <a:extLst>
                <a:ext uri="{FF2B5EF4-FFF2-40B4-BE49-F238E27FC236}">
                  <a16:creationId xmlns:a16="http://schemas.microsoft.com/office/drawing/2014/main" id="{B3988249-CDA2-4D8E-B132-C064967E11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40814" y="9427439"/>
              <a:ext cx="3468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9" name="Line 277">
              <a:extLst>
                <a:ext uri="{FF2B5EF4-FFF2-40B4-BE49-F238E27FC236}">
                  <a16:creationId xmlns:a16="http://schemas.microsoft.com/office/drawing/2014/main" id="{6EE62051-E239-4088-B37E-B020317B96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75499" y="9328864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0" name="Line 278">
              <a:extLst>
                <a:ext uri="{FF2B5EF4-FFF2-40B4-BE49-F238E27FC236}">
                  <a16:creationId xmlns:a16="http://schemas.microsoft.com/office/drawing/2014/main" id="{8C290D0E-7C28-4FEA-9A31-A5845642D4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40814" y="9651973"/>
              <a:ext cx="15474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1" name="Rectangle 279">
              <a:extLst>
                <a:ext uri="{FF2B5EF4-FFF2-40B4-BE49-F238E27FC236}">
                  <a16:creationId xmlns:a16="http://schemas.microsoft.com/office/drawing/2014/main" id="{09484955-0F75-4DB0-BD2E-7D9D9E761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9405" y="9575224"/>
              <a:ext cx="129522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latin typeface="Arial Narrow" panose="020B0606020202030204" pitchFamily="34" charset="0"/>
                </a:rPr>
                <a:t>sp. RS5442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22" name="Line 280">
              <a:extLst>
                <a:ext uri="{FF2B5EF4-FFF2-40B4-BE49-F238E27FC236}">
                  <a16:creationId xmlns:a16="http://schemas.microsoft.com/office/drawing/2014/main" id="{1C096FD1-553D-4A8D-8720-6742E99CF0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40713" y="9539705"/>
              <a:ext cx="20010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3" name="Line 281">
              <a:extLst>
                <a:ext uri="{FF2B5EF4-FFF2-40B4-BE49-F238E27FC236}">
                  <a16:creationId xmlns:a16="http://schemas.microsoft.com/office/drawing/2014/main" id="{502BEFC5-CBA5-48DB-9077-5C002F647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0814" y="9427439"/>
              <a:ext cx="0" cy="224533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4" name="Line 282">
              <a:extLst>
                <a:ext uri="{FF2B5EF4-FFF2-40B4-BE49-F238E27FC236}">
                  <a16:creationId xmlns:a16="http://schemas.microsoft.com/office/drawing/2014/main" id="{5754C287-8D8E-4AF5-88CB-E635CEF81A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40713" y="9780668"/>
              <a:ext cx="22678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5" name="Rectangle 283">
              <a:extLst>
                <a:ext uri="{FF2B5EF4-FFF2-40B4-BE49-F238E27FC236}">
                  <a16:creationId xmlns:a16="http://schemas.microsoft.com/office/drawing/2014/main" id="{EB365AE0-BC2B-45D1-A636-865CFB6F1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3454" y="9698980"/>
              <a:ext cx="114133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leuckarti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26" name="Line 284">
              <a:extLst>
                <a:ext uri="{FF2B5EF4-FFF2-40B4-BE49-F238E27FC236}">
                  <a16:creationId xmlns:a16="http://schemas.microsoft.com/office/drawing/2014/main" id="{87C34A6E-DB6B-4C67-98D3-2163904DA5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40612" y="9660186"/>
              <a:ext cx="20010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7" name="Line 285">
              <a:extLst>
                <a:ext uri="{FF2B5EF4-FFF2-40B4-BE49-F238E27FC236}">
                  <a16:creationId xmlns:a16="http://schemas.microsoft.com/office/drawing/2014/main" id="{A1D736CC-95C6-45B9-B82B-0FB934E16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0713" y="9539705"/>
              <a:ext cx="0" cy="24096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8" name="Line 286">
              <a:extLst>
                <a:ext uri="{FF2B5EF4-FFF2-40B4-BE49-F238E27FC236}">
                  <a16:creationId xmlns:a16="http://schemas.microsoft.com/office/drawing/2014/main" id="{64192DE9-1112-47F2-AF53-BBA92DC79F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40612" y="9912102"/>
              <a:ext cx="65899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9" name="Rectangle 287">
              <a:extLst>
                <a:ext uri="{FF2B5EF4-FFF2-40B4-BE49-F238E27FC236}">
                  <a16:creationId xmlns:a16="http://schemas.microsoft.com/office/drawing/2014/main" id="{81F283D7-30D8-4BA8-B51C-2FF12E90B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937" y="9830063"/>
              <a:ext cx="138659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i="1" dirty="0"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latin typeface="Arial Narrow" panose="020B0606020202030204" pitchFamily="34" charset="0"/>
                </a:rPr>
                <a:t>anoplophorae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0" name="Line 288">
              <a:extLst>
                <a:ext uri="{FF2B5EF4-FFF2-40B4-BE49-F238E27FC236}">
                  <a16:creationId xmlns:a16="http://schemas.microsoft.com/office/drawing/2014/main" id="{B4BE3D6C-2ADC-4D88-8E54-33D6648273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32304" y="9783407"/>
              <a:ext cx="60830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1" name="Line 289">
              <a:extLst>
                <a:ext uri="{FF2B5EF4-FFF2-40B4-BE49-F238E27FC236}">
                  <a16:creationId xmlns:a16="http://schemas.microsoft.com/office/drawing/2014/main" id="{E805E01E-D0CC-4846-80AF-9EBB058143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0612" y="9660186"/>
              <a:ext cx="0" cy="251915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2" name="Line 290">
              <a:extLst>
                <a:ext uri="{FF2B5EF4-FFF2-40B4-BE49-F238E27FC236}">
                  <a16:creationId xmlns:a16="http://schemas.microsoft.com/office/drawing/2014/main" id="{9BFD723D-A32B-48CF-A27C-19E020F61F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232304" y="10040798"/>
              <a:ext cx="17262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3" name="Rectangle 291">
              <a:extLst>
                <a:ext uri="{FF2B5EF4-FFF2-40B4-BE49-F238E27FC236}">
                  <a16:creationId xmlns:a16="http://schemas.microsoft.com/office/drawing/2014/main" id="{C58982B8-10C4-4987-9CD5-8D3214EDE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850" y="9965693"/>
              <a:ext cx="130805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latin typeface="Arial Narrow" panose="020B0606020202030204" pitchFamily="34" charset="0"/>
                </a:rPr>
                <a:t>Rhabditolaimus</a:t>
              </a:r>
              <a:r>
                <a:rPr lang="en-US" altLang="ja-JP" sz="1000" dirty="0">
                  <a:latin typeface="Arial Narrow" panose="020B0606020202030204" pitchFamily="34" charset="0"/>
                </a:rPr>
                <a:t> sp. RSA134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34" name="Line 292">
              <a:extLst>
                <a:ext uri="{FF2B5EF4-FFF2-40B4-BE49-F238E27FC236}">
                  <a16:creationId xmlns:a16="http://schemas.microsoft.com/office/drawing/2014/main" id="{12A77B83-4F05-4BCC-8E10-EA02810F82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1819" y="9912102"/>
              <a:ext cx="96048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5" name="Line 293">
              <a:extLst>
                <a:ext uri="{FF2B5EF4-FFF2-40B4-BE49-F238E27FC236}">
                  <a16:creationId xmlns:a16="http://schemas.microsoft.com/office/drawing/2014/main" id="{1EB0A53C-7670-4E45-8C0F-CAB4CE6871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2304" y="9783407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6" name="Line 294">
              <a:extLst>
                <a:ext uri="{FF2B5EF4-FFF2-40B4-BE49-F238E27FC236}">
                  <a16:creationId xmlns:a16="http://schemas.microsoft.com/office/drawing/2014/main" id="{976803AD-D577-4419-9962-A411641423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1819" y="10166756"/>
              <a:ext cx="209439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7" name="Rectangle 295">
              <a:extLst>
                <a:ext uri="{FF2B5EF4-FFF2-40B4-BE49-F238E27FC236}">
                  <a16:creationId xmlns:a16="http://schemas.microsoft.com/office/drawing/2014/main" id="{B6ACBD35-5D35-4025-A2B1-6E563A76D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1555" y="10091596"/>
              <a:ext cx="99386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Levipalatum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texanum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38" name="Line 296">
              <a:extLst>
                <a:ext uri="{FF2B5EF4-FFF2-40B4-BE49-F238E27FC236}">
                  <a16:creationId xmlns:a16="http://schemas.microsoft.com/office/drawing/2014/main" id="{FD8534FF-6F89-4FD0-B9CC-4C09538415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857772" y="10038059"/>
              <a:ext cx="141404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9" name="Line 297">
              <a:extLst>
                <a:ext uri="{FF2B5EF4-FFF2-40B4-BE49-F238E27FC236}">
                  <a16:creationId xmlns:a16="http://schemas.microsoft.com/office/drawing/2014/main" id="{FBF55AEC-94D5-4221-910E-7DED6E63CE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1819" y="9912102"/>
              <a:ext cx="0" cy="25465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0" name="Line 298">
              <a:extLst>
                <a:ext uri="{FF2B5EF4-FFF2-40B4-BE49-F238E27FC236}">
                  <a16:creationId xmlns:a16="http://schemas.microsoft.com/office/drawing/2014/main" id="{22AC05B3-340E-432B-9C4F-B279B1938D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2274" y="9293266"/>
              <a:ext cx="32549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1" name="Line 299">
              <a:extLst>
                <a:ext uri="{FF2B5EF4-FFF2-40B4-BE49-F238E27FC236}">
                  <a16:creationId xmlns:a16="http://schemas.microsoft.com/office/drawing/2014/main" id="{78C3E198-D0D3-489A-8C18-9624243863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7772" y="8548473"/>
              <a:ext cx="0" cy="1489586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2" name="Line 300">
              <a:extLst>
                <a:ext uri="{FF2B5EF4-FFF2-40B4-BE49-F238E27FC236}">
                  <a16:creationId xmlns:a16="http://schemas.microsoft.com/office/drawing/2014/main" id="{F30BF908-6682-40B2-BB09-F299F1AC3E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28181" y="10295451"/>
              <a:ext cx="40286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3" name="Rectangle 301">
              <a:extLst>
                <a:ext uri="{FF2B5EF4-FFF2-40B4-BE49-F238E27FC236}">
                  <a16:creationId xmlns:a16="http://schemas.microsoft.com/office/drawing/2014/main" id="{2B97E6CD-CF3C-429A-BEE9-0A2990146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5498" y="10219985"/>
              <a:ext cx="9954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Sudhausia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floridensis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4" name="Line 302">
              <a:extLst>
                <a:ext uri="{FF2B5EF4-FFF2-40B4-BE49-F238E27FC236}">
                  <a16:creationId xmlns:a16="http://schemas.microsoft.com/office/drawing/2014/main" id="{3A227EA0-00A0-49B3-BA16-9E3F18B107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628181" y="10424148"/>
              <a:ext cx="22678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5" name="Rectangle 303">
              <a:extLst>
                <a:ext uri="{FF2B5EF4-FFF2-40B4-BE49-F238E27FC236}">
                  <a16:creationId xmlns:a16="http://schemas.microsoft.com/office/drawing/2014/main" id="{2B606C7C-C25E-4BAD-B09B-A14EC36D1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9821" y="10355850"/>
              <a:ext cx="83195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Sudhausia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crassa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46" name="Line 304">
              <a:extLst>
                <a:ext uri="{FF2B5EF4-FFF2-40B4-BE49-F238E27FC236}">
                  <a16:creationId xmlns:a16="http://schemas.microsoft.com/office/drawing/2014/main" id="{16D8C2F4-991E-47AD-8E17-60C00D715D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86777" y="10358431"/>
              <a:ext cx="14140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7" name="Line 305">
              <a:extLst>
                <a:ext uri="{FF2B5EF4-FFF2-40B4-BE49-F238E27FC236}">
                  <a16:creationId xmlns:a16="http://schemas.microsoft.com/office/drawing/2014/main" id="{FFDEC117-AA2B-46F8-B7B2-EE8976F690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28181" y="1029545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8" name="Line 306">
              <a:extLst>
                <a:ext uri="{FF2B5EF4-FFF2-40B4-BE49-F238E27FC236}">
                  <a16:creationId xmlns:a16="http://schemas.microsoft.com/office/drawing/2014/main" id="{50C05B9B-2BC9-4FDE-B79F-12FE73C9DD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86777" y="10552843"/>
              <a:ext cx="47223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9" name="Rectangle 307">
              <a:extLst>
                <a:ext uri="{FF2B5EF4-FFF2-40B4-BE49-F238E27FC236}">
                  <a16:creationId xmlns:a16="http://schemas.microsoft.com/office/drawing/2014/main" id="{5D9BC97B-FDDB-4514-9B92-2A82CB04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9350" y="10483710"/>
              <a:ext cx="100027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Sudhausia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aristotokia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50" name="Line 308">
              <a:extLst>
                <a:ext uri="{FF2B5EF4-FFF2-40B4-BE49-F238E27FC236}">
                  <a16:creationId xmlns:a16="http://schemas.microsoft.com/office/drawing/2014/main" id="{CA6D3E49-C379-4652-83C1-8BECCBCFD4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16398" y="10454267"/>
              <a:ext cx="207037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1" name="Line 309">
              <a:extLst>
                <a:ext uri="{FF2B5EF4-FFF2-40B4-BE49-F238E27FC236}">
                  <a16:creationId xmlns:a16="http://schemas.microsoft.com/office/drawing/2014/main" id="{84BA1C4C-ACB7-4050-AE04-0DB78DB726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6777" y="10358431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2" name="Line 310">
              <a:extLst>
                <a:ext uri="{FF2B5EF4-FFF2-40B4-BE49-F238E27FC236}">
                  <a16:creationId xmlns:a16="http://schemas.microsoft.com/office/drawing/2014/main" id="{6DB3858E-DEB6-4225-908B-EFD21AC743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72052" y="10681539"/>
              <a:ext cx="30682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3" name="Rectangle 311">
              <a:extLst>
                <a:ext uri="{FF2B5EF4-FFF2-40B4-BE49-F238E27FC236}">
                  <a16:creationId xmlns:a16="http://schemas.microsoft.com/office/drawing/2014/main" id="{1778D644-8567-43A7-9BA5-F8886B6ED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2838" y="10600707"/>
              <a:ext cx="8367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Fictor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RS9001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54" name="Line 312">
              <a:extLst>
                <a:ext uri="{FF2B5EF4-FFF2-40B4-BE49-F238E27FC236}">
                  <a16:creationId xmlns:a16="http://schemas.microsoft.com/office/drawing/2014/main" id="{2E6AA1F7-9514-49E3-A2F6-865127BAA8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372052" y="10810234"/>
              <a:ext cx="47490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5" name="Rectangle 313">
              <a:extLst>
                <a:ext uri="{FF2B5EF4-FFF2-40B4-BE49-F238E27FC236}">
                  <a16:creationId xmlns:a16="http://schemas.microsoft.com/office/drawing/2014/main" id="{4D2B7439-0E5F-4B75-926B-13890DAEE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5423" y="10723819"/>
              <a:ext cx="8367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Fictor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RS9002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56" name="Line 314">
              <a:extLst>
                <a:ext uri="{FF2B5EF4-FFF2-40B4-BE49-F238E27FC236}">
                  <a16:creationId xmlns:a16="http://schemas.microsoft.com/office/drawing/2014/main" id="{6A9F3CC2-63BA-49C1-ADF0-3FA66297C2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15316" y="10744517"/>
              <a:ext cx="14567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7" name="Line 315">
              <a:extLst>
                <a:ext uri="{FF2B5EF4-FFF2-40B4-BE49-F238E27FC236}">
                  <a16:creationId xmlns:a16="http://schemas.microsoft.com/office/drawing/2014/main" id="{3B30650F-15AA-4B23-A052-3AA1ECBDA6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2052" y="10681539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8" name="Line 316">
              <a:extLst>
                <a:ext uri="{FF2B5EF4-FFF2-40B4-BE49-F238E27FC236}">
                  <a16:creationId xmlns:a16="http://schemas.microsoft.com/office/drawing/2014/main" id="{B2FB8745-D6B7-4D61-AB2A-A5A2875D11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915316" y="10938931"/>
              <a:ext cx="236119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59" name="Rectangle 317">
              <a:extLst>
                <a:ext uri="{FF2B5EF4-FFF2-40B4-BE49-F238E27FC236}">
                  <a16:creationId xmlns:a16="http://schemas.microsoft.com/office/drawing/2014/main" id="{3DE3CB1E-C792-453E-92DF-70F2C627D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2556" y="10863465"/>
              <a:ext cx="83997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Fictor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stercorarius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60" name="Line 318">
              <a:extLst>
                <a:ext uri="{FF2B5EF4-FFF2-40B4-BE49-F238E27FC236}">
                  <a16:creationId xmlns:a16="http://schemas.microsoft.com/office/drawing/2014/main" id="{B97FCFC1-C13F-48E1-87E7-4094313D28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16398" y="10843093"/>
              <a:ext cx="49891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1" name="Line 319">
              <a:extLst>
                <a:ext uri="{FF2B5EF4-FFF2-40B4-BE49-F238E27FC236}">
                  <a16:creationId xmlns:a16="http://schemas.microsoft.com/office/drawing/2014/main" id="{F0D71D76-DF33-4B1F-A9BB-8483432436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15316" y="10744517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2" name="Line 320">
              <a:extLst>
                <a:ext uri="{FF2B5EF4-FFF2-40B4-BE49-F238E27FC236}">
                  <a16:creationId xmlns:a16="http://schemas.microsoft.com/office/drawing/2014/main" id="{041C5D02-D3AE-42FB-A4A4-8AF7177591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37712" y="10648681"/>
              <a:ext cx="267868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3" name="Line 321">
              <a:extLst>
                <a:ext uri="{FF2B5EF4-FFF2-40B4-BE49-F238E27FC236}">
                  <a16:creationId xmlns:a16="http://schemas.microsoft.com/office/drawing/2014/main" id="{C706C57B-F5D0-4BDE-A128-433DCEAA3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16398" y="10454267"/>
              <a:ext cx="0" cy="388826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4" name="Line 322">
              <a:extLst>
                <a:ext uri="{FF2B5EF4-FFF2-40B4-BE49-F238E27FC236}">
                  <a16:creationId xmlns:a16="http://schemas.microsoft.com/office/drawing/2014/main" id="{BAA98378-6C45-43A8-9584-067F1FE4A8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7883" y="11067626"/>
              <a:ext cx="22944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5" name="Rectangle 323">
              <a:extLst>
                <a:ext uri="{FF2B5EF4-FFF2-40B4-BE49-F238E27FC236}">
                  <a16:creationId xmlns:a16="http://schemas.microsoft.com/office/drawing/2014/main" id="{DBE749AA-CE7D-4C1B-9A03-12567ED4A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0080" y="10999079"/>
              <a:ext cx="104034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Oigolaimella</a:t>
              </a:r>
              <a:r>
                <a:rPr kumimoji="0" lang="en-US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attenuata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6" name="Line 324">
              <a:extLst>
                <a:ext uri="{FF2B5EF4-FFF2-40B4-BE49-F238E27FC236}">
                  <a16:creationId xmlns:a16="http://schemas.microsoft.com/office/drawing/2014/main" id="{79F4556E-1780-4BF5-A715-CA93AA92BE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7883" y="11196323"/>
              <a:ext cx="47223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7" name="Rectangle 325">
              <a:extLst>
                <a:ext uri="{FF2B5EF4-FFF2-40B4-BE49-F238E27FC236}">
                  <a16:creationId xmlns:a16="http://schemas.microsoft.com/office/drawing/2014/main" id="{D8E3CBF7-9E4B-4507-AC52-D90AC9AE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2044" y="11121309"/>
              <a:ext cx="11814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Oigolaimella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</a:t>
              </a:r>
              <a:r>
                <a:rPr kumimoji="0" lang="ja-JP" altLang="ja-JP" sz="100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RGD844</a:t>
              </a:r>
              <a:endParaRPr kumimoji="0" lang="ja-JP" altLang="ja-JP" sz="1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68" name="Line 326">
              <a:extLst>
                <a:ext uri="{FF2B5EF4-FFF2-40B4-BE49-F238E27FC236}">
                  <a16:creationId xmlns:a16="http://schemas.microsoft.com/office/drawing/2014/main" id="{772FB715-AA46-4BAE-9C1A-1089A2F9E1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05826" y="11130606"/>
              <a:ext cx="1120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9" name="Line 327">
              <a:extLst>
                <a:ext uri="{FF2B5EF4-FFF2-40B4-BE49-F238E27FC236}">
                  <a16:creationId xmlns:a16="http://schemas.microsoft.com/office/drawing/2014/main" id="{66133871-70EE-41E4-80F4-FE084EAC28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7883" y="1106762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0" name="Line 328">
              <a:extLst>
                <a:ext uri="{FF2B5EF4-FFF2-40B4-BE49-F238E27FC236}">
                  <a16:creationId xmlns:a16="http://schemas.microsoft.com/office/drawing/2014/main" id="{564EE57F-3F48-458F-9058-5894302BC7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05826" y="11325018"/>
              <a:ext cx="50425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1" name="Rectangle 329">
              <a:extLst>
                <a:ext uri="{FF2B5EF4-FFF2-40B4-BE49-F238E27FC236}">
                  <a16:creationId xmlns:a16="http://schemas.microsoft.com/office/drawing/2014/main" id="{2AD8A178-6AAE-4442-A7FF-A09B284B3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2516" y="11256118"/>
              <a:ext cx="118141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Oigolaimella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</a:t>
              </a:r>
              <a:r>
                <a:rPr kumimoji="0" lang="ja-JP" altLang="ja-JP" sz="100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RGD884</a:t>
              </a:r>
              <a:endParaRPr kumimoji="0" lang="ja-JP" altLang="ja-JP" sz="1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72" name="Line 330">
              <a:extLst>
                <a:ext uri="{FF2B5EF4-FFF2-40B4-BE49-F238E27FC236}">
                  <a16:creationId xmlns:a16="http://schemas.microsoft.com/office/drawing/2014/main" id="{3A2F8551-6DD4-480F-9E47-1A1F6F2D86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35073" y="11229181"/>
              <a:ext cx="17075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3" name="Line 331">
              <a:extLst>
                <a:ext uri="{FF2B5EF4-FFF2-40B4-BE49-F238E27FC236}">
                  <a16:creationId xmlns:a16="http://schemas.microsoft.com/office/drawing/2014/main" id="{EE09B641-F2E4-41B8-B73C-4D87505F68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5826" y="11130606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4" name="Line 332">
              <a:extLst>
                <a:ext uri="{FF2B5EF4-FFF2-40B4-BE49-F238E27FC236}">
                  <a16:creationId xmlns:a16="http://schemas.microsoft.com/office/drawing/2014/main" id="{A94F856F-DEE5-49CE-80FB-CB811F3D1A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435073" y="11456452"/>
              <a:ext cx="31482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5" name="Rectangle 333">
              <a:extLst>
                <a:ext uri="{FF2B5EF4-FFF2-40B4-BE49-F238E27FC236}">
                  <a16:creationId xmlns:a16="http://schemas.microsoft.com/office/drawing/2014/main" id="{2E6FA701-019C-4961-B4A4-13EEDC30B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0114" y="11379567"/>
              <a:ext cx="11525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Oigolaimella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</a:t>
              </a:r>
              <a:r>
                <a:rPr kumimoji="0" lang="ja-JP" altLang="ja-JP" sz="100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RS9010</a:t>
              </a:r>
              <a:endParaRPr kumimoji="0" lang="ja-JP" altLang="ja-JP" sz="1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76" name="Line 334">
              <a:extLst>
                <a:ext uri="{FF2B5EF4-FFF2-40B4-BE49-F238E27FC236}">
                  <a16:creationId xmlns:a16="http://schemas.microsoft.com/office/drawing/2014/main" id="{21FEDFA7-6BFF-4541-B6B9-28E8416E57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37712" y="11341447"/>
              <a:ext cx="269736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7" name="Line 335">
              <a:extLst>
                <a:ext uri="{FF2B5EF4-FFF2-40B4-BE49-F238E27FC236}">
                  <a16:creationId xmlns:a16="http://schemas.microsoft.com/office/drawing/2014/main" id="{76E685EA-181F-4328-882E-64BE558689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5073" y="11229181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8" name="Line 336">
              <a:extLst>
                <a:ext uri="{FF2B5EF4-FFF2-40B4-BE49-F238E27FC236}">
                  <a16:creationId xmlns:a16="http://schemas.microsoft.com/office/drawing/2014/main" id="{46B0F11D-D27D-4B67-BF05-284B97739F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32274" y="10993695"/>
              <a:ext cx="2054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79" name="Line 337">
              <a:extLst>
                <a:ext uri="{FF2B5EF4-FFF2-40B4-BE49-F238E27FC236}">
                  <a16:creationId xmlns:a16="http://schemas.microsoft.com/office/drawing/2014/main" id="{86737C6C-11B5-4E05-9EF9-1B78BD9107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7712" y="10648681"/>
              <a:ext cx="0" cy="69276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0" name="Line 338">
              <a:extLst>
                <a:ext uri="{FF2B5EF4-FFF2-40B4-BE49-F238E27FC236}">
                  <a16:creationId xmlns:a16="http://schemas.microsoft.com/office/drawing/2014/main" id="{B4961CDA-0C13-4375-A2A7-10CFFEA0F8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04209" y="10142111"/>
              <a:ext cx="12806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1" name="Line 339">
              <a:extLst>
                <a:ext uri="{FF2B5EF4-FFF2-40B4-BE49-F238E27FC236}">
                  <a16:creationId xmlns:a16="http://schemas.microsoft.com/office/drawing/2014/main" id="{9A638C11-570E-4726-B040-DCF0FA46C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2274" y="9293266"/>
              <a:ext cx="0" cy="170042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2" name="Line 340">
              <a:extLst>
                <a:ext uri="{FF2B5EF4-FFF2-40B4-BE49-F238E27FC236}">
                  <a16:creationId xmlns:a16="http://schemas.microsoft.com/office/drawing/2014/main" id="{CF9B6A2B-0709-4146-A493-C060377B63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6211" y="11585148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3" name="Rectangle 341">
              <a:extLst>
                <a:ext uri="{FF2B5EF4-FFF2-40B4-BE49-F238E27FC236}">
                  <a16:creationId xmlns:a16="http://schemas.microsoft.com/office/drawing/2014/main" id="{E2744646-2670-42A7-B6BF-AFE14EBBF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1049" y="11496264"/>
              <a:ext cx="74699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Acrostichus</a:t>
              </a:r>
              <a:r>
                <a:rPr kumimoji="0" lang="en-US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puri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84" name="Line 342">
              <a:extLst>
                <a:ext uri="{FF2B5EF4-FFF2-40B4-BE49-F238E27FC236}">
                  <a16:creationId xmlns:a16="http://schemas.microsoft.com/office/drawing/2014/main" id="{308B117C-1082-421E-BC43-C712CCF8E9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366211" y="11711106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5" name="Rectangle 343">
              <a:extLst>
                <a:ext uri="{FF2B5EF4-FFF2-40B4-BE49-F238E27FC236}">
                  <a16:creationId xmlns:a16="http://schemas.microsoft.com/office/drawing/2014/main" id="{374E7591-A109-4FD7-85C9-33E9347B9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8762" y="11629547"/>
              <a:ext cx="11172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megaloptae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86" name="Line 344">
              <a:extLst>
                <a:ext uri="{FF2B5EF4-FFF2-40B4-BE49-F238E27FC236}">
                  <a16:creationId xmlns:a16="http://schemas.microsoft.com/office/drawing/2014/main" id="{26B9554D-B05B-42A6-ADC9-500489656A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12749" y="11648126"/>
              <a:ext cx="25346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7" name="Line 345">
              <a:extLst>
                <a:ext uri="{FF2B5EF4-FFF2-40B4-BE49-F238E27FC236}">
                  <a16:creationId xmlns:a16="http://schemas.microsoft.com/office/drawing/2014/main" id="{EB61135C-356C-4C1C-A707-4BECD994F4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66211" y="11585148"/>
              <a:ext cx="0" cy="12595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8" name="Line 346">
              <a:extLst>
                <a:ext uri="{FF2B5EF4-FFF2-40B4-BE49-F238E27FC236}">
                  <a16:creationId xmlns:a16="http://schemas.microsoft.com/office/drawing/2014/main" id="{67AC5DFC-9D99-43FE-914B-AE757B6B4D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12749" y="11839801"/>
              <a:ext cx="37085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9" name="Rectangle 347">
              <a:extLst>
                <a:ext uri="{FF2B5EF4-FFF2-40B4-BE49-F238E27FC236}">
                  <a16:creationId xmlns:a16="http://schemas.microsoft.com/office/drawing/2014/main" id="{BE6ECC74-ED3A-41ED-851E-D8B37F08F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9718" y="11765589"/>
              <a:ext cx="84157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halicti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90" name="Line 348">
              <a:extLst>
                <a:ext uri="{FF2B5EF4-FFF2-40B4-BE49-F238E27FC236}">
                  <a16:creationId xmlns:a16="http://schemas.microsoft.com/office/drawing/2014/main" id="{DB6B78F9-C689-41CE-BCAF-22CD558C93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3791" y="11741225"/>
              <a:ext cx="57895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1" name="Line 349">
              <a:extLst>
                <a:ext uri="{FF2B5EF4-FFF2-40B4-BE49-F238E27FC236}">
                  <a16:creationId xmlns:a16="http://schemas.microsoft.com/office/drawing/2014/main" id="{6C69EA5C-B452-47E7-A575-6C7F911C66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2749" y="11648126"/>
              <a:ext cx="0" cy="191675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2" name="Line 350">
              <a:extLst>
                <a:ext uri="{FF2B5EF4-FFF2-40B4-BE49-F238E27FC236}">
                  <a16:creationId xmlns:a16="http://schemas.microsoft.com/office/drawing/2014/main" id="{E13A896F-8B9D-4F23-84F7-DC9876F72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3791" y="11968498"/>
              <a:ext cx="90979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3" name="Rectangle 351">
              <a:extLst>
                <a:ext uri="{FF2B5EF4-FFF2-40B4-BE49-F238E27FC236}">
                  <a16:creationId xmlns:a16="http://schemas.microsoft.com/office/drawing/2014/main" id="{933D8966-A861-408C-985F-2A1D28712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9699" y="11886939"/>
              <a:ext cx="112370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</a:t>
              </a:r>
              <a:r>
                <a:rPr kumimoji="0" lang="ja-JP" altLang="ja-JP" sz="100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NKZ369</a:t>
              </a:r>
              <a:endParaRPr kumimoji="0" lang="ja-JP" altLang="ja-JP" sz="10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94" name="Line 352">
              <a:extLst>
                <a:ext uri="{FF2B5EF4-FFF2-40B4-BE49-F238E27FC236}">
                  <a16:creationId xmlns:a16="http://schemas.microsoft.com/office/drawing/2014/main" id="{0C299BD6-4985-4DB1-A770-E957BDEA51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4280" y="11856230"/>
              <a:ext cx="3495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5" name="Line 353">
              <a:extLst>
                <a:ext uri="{FF2B5EF4-FFF2-40B4-BE49-F238E27FC236}">
                  <a16:creationId xmlns:a16="http://schemas.microsoft.com/office/drawing/2014/main" id="{6285314D-0D59-4517-A542-D3E87800BD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3791" y="11741225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6" name="Line 354">
              <a:extLst>
                <a:ext uri="{FF2B5EF4-FFF2-40B4-BE49-F238E27FC236}">
                  <a16:creationId xmlns:a16="http://schemas.microsoft.com/office/drawing/2014/main" id="{F3D65EEB-7D52-41A8-881A-624A1DCB09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4280" y="12097193"/>
              <a:ext cx="46957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7" name="Rectangle 355">
              <a:extLst>
                <a:ext uri="{FF2B5EF4-FFF2-40B4-BE49-F238E27FC236}">
                  <a16:creationId xmlns:a16="http://schemas.microsoft.com/office/drawing/2014/main" id="{17A043BB-D299-40E7-92BE-DFD54A3B4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827" y="12021313"/>
              <a:ext cx="104515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floridensi</a:t>
              </a:r>
              <a:r>
                <a:rPr kumimoji="0" lang="en-US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s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98" name="Line 356">
              <a:extLst>
                <a:ext uri="{FF2B5EF4-FFF2-40B4-BE49-F238E27FC236}">
                  <a16:creationId xmlns:a16="http://schemas.microsoft.com/office/drawing/2014/main" id="{3A3C8CE5-7F88-4B3B-AAB1-39190722E4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37540" y="11976711"/>
              <a:ext cx="14674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9" name="Line 357">
              <a:extLst>
                <a:ext uri="{FF2B5EF4-FFF2-40B4-BE49-F238E27FC236}">
                  <a16:creationId xmlns:a16="http://schemas.microsoft.com/office/drawing/2014/main" id="{F41DC53A-7A63-413C-8788-6CA1A9D885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4280" y="11856230"/>
              <a:ext cx="0" cy="24096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0" name="Line 358">
              <a:extLst>
                <a:ext uri="{FF2B5EF4-FFF2-40B4-BE49-F238E27FC236}">
                  <a16:creationId xmlns:a16="http://schemas.microsoft.com/office/drawing/2014/main" id="{FC747892-2559-41BA-BBFF-8441C8F416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37540" y="12225889"/>
              <a:ext cx="90712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1" name="Rectangle 359">
              <a:extLst>
                <a:ext uri="{FF2B5EF4-FFF2-40B4-BE49-F238E27FC236}">
                  <a16:creationId xmlns:a16="http://schemas.microsoft.com/office/drawing/2014/main" id="{32233DEF-4634-4394-AF82-9CA85E6F9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696" y="12138199"/>
              <a:ext cx="167513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sp. ex.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Sagra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 femola</a:t>
              </a: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tae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202" name="Line 360">
              <a:extLst>
                <a:ext uri="{FF2B5EF4-FFF2-40B4-BE49-F238E27FC236}">
                  <a16:creationId xmlns:a16="http://schemas.microsoft.com/office/drawing/2014/main" id="{85CAFC17-D22B-47B7-B09D-D592D72610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85260" y="12099932"/>
              <a:ext cx="55227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3" name="Line 361">
              <a:extLst>
                <a:ext uri="{FF2B5EF4-FFF2-40B4-BE49-F238E27FC236}">
                  <a16:creationId xmlns:a16="http://schemas.microsoft.com/office/drawing/2014/main" id="{9F75FC4C-614F-4767-A532-F3891C201E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37540" y="11976711"/>
              <a:ext cx="0" cy="24917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4" name="Line 362">
              <a:extLst>
                <a:ext uri="{FF2B5EF4-FFF2-40B4-BE49-F238E27FC236}">
                  <a16:creationId xmlns:a16="http://schemas.microsoft.com/office/drawing/2014/main" id="{AA610504-1FD3-4257-ACFF-9CEBB5ECD1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19572" y="12354584"/>
              <a:ext cx="2401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5" name="Rectangle 363">
              <a:extLst>
                <a:ext uri="{FF2B5EF4-FFF2-40B4-BE49-F238E27FC236}">
                  <a16:creationId xmlns:a16="http://schemas.microsoft.com/office/drawing/2014/main" id="{32EEB72A-554C-4C26-9491-E2E4DB599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2469" y="12284705"/>
              <a:ext cx="117660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kumimoji="0" lang="ja-JP" altLang="ja-JP" sz="100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rhynchopho</a:t>
              </a:r>
              <a:r>
                <a:rPr kumimoji="0" lang="en-US" altLang="ja-JP" sz="100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ri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206" name="Line 364">
              <a:extLst>
                <a:ext uri="{FF2B5EF4-FFF2-40B4-BE49-F238E27FC236}">
                  <a16:creationId xmlns:a16="http://schemas.microsoft.com/office/drawing/2014/main" id="{DFA35DB0-4C60-4E89-A32E-1C3D31BBA9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19572" y="12483281"/>
              <a:ext cx="1067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7" name="Rectangle 365">
              <a:extLst>
                <a:ext uri="{FF2B5EF4-FFF2-40B4-BE49-F238E27FC236}">
                  <a16:creationId xmlns:a16="http://schemas.microsoft.com/office/drawing/2014/main" id="{853B8A16-B494-4DB5-8EB6-505A09F97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1546" y="12397956"/>
              <a:ext cx="10387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defTabSz="91440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Acrostichus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palmarum</a:t>
              </a:r>
              <a:endParaRPr kumimoji="0" lang="ja-JP" altLang="ja-JP" sz="10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208" name="Line 366">
              <a:extLst>
                <a:ext uri="{FF2B5EF4-FFF2-40B4-BE49-F238E27FC236}">
                  <a16:creationId xmlns:a16="http://schemas.microsoft.com/office/drawing/2014/main" id="{FCEFEF71-0EFF-4196-BD7C-2D9E37604D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85260" y="12417564"/>
              <a:ext cx="19343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9" name="Line 367">
              <a:extLst>
                <a:ext uri="{FF2B5EF4-FFF2-40B4-BE49-F238E27FC236}">
                  <a16:creationId xmlns:a16="http://schemas.microsoft.com/office/drawing/2014/main" id="{3C9CE13D-7780-404E-AF5E-53087B51E2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9572" y="1235458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0" name="Line 368">
              <a:extLst>
                <a:ext uri="{FF2B5EF4-FFF2-40B4-BE49-F238E27FC236}">
                  <a16:creationId xmlns:a16="http://schemas.microsoft.com/office/drawing/2014/main" id="{02C1618B-7D72-4D71-9307-8DC0C3893E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24775" y="12258748"/>
              <a:ext cx="96048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1" name="Line 369">
              <a:extLst>
                <a:ext uri="{FF2B5EF4-FFF2-40B4-BE49-F238E27FC236}">
                  <a16:creationId xmlns:a16="http://schemas.microsoft.com/office/drawing/2014/main" id="{2CD7B085-1E02-4FE9-938A-B0CC68712A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5260" y="12099932"/>
              <a:ext cx="0" cy="31763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2" name="Line 370">
              <a:extLst>
                <a:ext uri="{FF2B5EF4-FFF2-40B4-BE49-F238E27FC236}">
                  <a16:creationId xmlns:a16="http://schemas.microsoft.com/office/drawing/2014/main" id="{35049B17-8248-4E03-9C93-01FB37E8BD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5382" y="12611976"/>
              <a:ext cx="19476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3" name="Rectangle 371">
              <a:extLst>
                <a:ext uri="{FF2B5EF4-FFF2-40B4-BE49-F238E27FC236}">
                  <a16:creationId xmlns:a16="http://schemas.microsoft.com/office/drawing/2014/main" id="{B32762BB-2616-4336-8DF6-8E8254B85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2794" y="12543413"/>
              <a:ext cx="12615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Diplogasteriana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schneideri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4" name="Line 372">
              <a:extLst>
                <a:ext uri="{FF2B5EF4-FFF2-40B4-BE49-F238E27FC236}">
                  <a16:creationId xmlns:a16="http://schemas.microsoft.com/office/drawing/2014/main" id="{4214FA46-9692-466F-B828-DADA7A20E7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25382" y="12740673"/>
              <a:ext cx="19743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5" name="Rectangle 373">
              <a:extLst>
                <a:ext uri="{FF2B5EF4-FFF2-40B4-BE49-F238E27FC236}">
                  <a16:creationId xmlns:a16="http://schemas.microsoft.com/office/drawing/2014/main" id="{B65E84B0-B78B-4429-8319-3ABF5AB1C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0655" y="12670792"/>
              <a:ext cx="130003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Diplogasteriana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RS9000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16" name="Line 374">
              <a:extLst>
                <a:ext uri="{FF2B5EF4-FFF2-40B4-BE49-F238E27FC236}">
                  <a16:creationId xmlns:a16="http://schemas.microsoft.com/office/drawing/2014/main" id="{1338DF4D-79E5-4BED-9976-2A599EF561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24775" y="12674956"/>
              <a:ext cx="120060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7" name="Line 375">
              <a:extLst>
                <a:ext uri="{FF2B5EF4-FFF2-40B4-BE49-F238E27FC236}">
                  <a16:creationId xmlns:a16="http://schemas.microsoft.com/office/drawing/2014/main" id="{3045A2DB-FA08-4F00-944E-0769AC831E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25382" y="1261197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8" name="Line 376">
              <a:extLst>
                <a:ext uri="{FF2B5EF4-FFF2-40B4-BE49-F238E27FC236}">
                  <a16:creationId xmlns:a16="http://schemas.microsoft.com/office/drawing/2014/main" id="{E344687C-DDD3-498B-8B75-C4F176F969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04209" y="12464113"/>
              <a:ext cx="112056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19" name="Line 377">
              <a:extLst>
                <a:ext uri="{FF2B5EF4-FFF2-40B4-BE49-F238E27FC236}">
                  <a16:creationId xmlns:a16="http://schemas.microsoft.com/office/drawing/2014/main" id="{E6CD1C43-2594-404B-BE46-A67CB1639C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4775" y="12258748"/>
              <a:ext cx="0" cy="416208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0" name="Line 378">
              <a:extLst>
                <a:ext uri="{FF2B5EF4-FFF2-40B4-BE49-F238E27FC236}">
                  <a16:creationId xmlns:a16="http://schemas.microsoft.com/office/drawing/2014/main" id="{1FD1C7B1-D70A-414F-A2DE-62CC6D8774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11608" y="8285605"/>
              <a:ext cx="119260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1" name="Line 379">
              <a:extLst>
                <a:ext uri="{FF2B5EF4-FFF2-40B4-BE49-F238E27FC236}">
                  <a16:creationId xmlns:a16="http://schemas.microsoft.com/office/drawing/2014/main" id="{11B95773-D5E1-4AD4-B5B6-1DA22F743C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4209" y="4107098"/>
              <a:ext cx="0" cy="83570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2" name="Line 380">
              <a:extLst>
                <a:ext uri="{FF2B5EF4-FFF2-40B4-BE49-F238E27FC236}">
                  <a16:creationId xmlns:a16="http://schemas.microsoft.com/office/drawing/2014/main" id="{5ACDA649-DE13-44C8-897E-ABCC7D8561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05524" y="12869368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3" name="Rectangle 381">
              <a:extLst>
                <a:ext uri="{FF2B5EF4-FFF2-40B4-BE49-F238E27FC236}">
                  <a16:creationId xmlns:a16="http://schemas.microsoft.com/office/drawing/2014/main" id="{0F4032FB-43E6-40FF-97FD-B97F12CF4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4199" y="12805783"/>
              <a:ext cx="135774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Teratodiplogaster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variegatae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24" name="Line 382">
              <a:extLst>
                <a:ext uri="{FF2B5EF4-FFF2-40B4-BE49-F238E27FC236}">
                  <a16:creationId xmlns:a16="http://schemas.microsoft.com/office/drawing/2014/main" id="{A4EED152-1AF4-4894-A767-9FADEEC6F2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05524" y="13000802"/>
              <a:ext cx="533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5" name="Rectangle 383">
              <a:extLst>
                <a:ext uri="{FF2B5EF4-FFF2-40B4-BE49-F238E27FC236}">
                  <a16:creationId xmlns:a16="http://schemas.microsoft.com/office/drawing/2014/main" id="{4EA28B3C-24A5-4504-9416-E5DCE8E85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733" y="12929558"/>
              <a:ext cx="153247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Teratodiplogaster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1 VS-2014 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26" name="Line 384">
              <a:extLst>
                <a:ext uri="{FF2B5EF4-FFF2-40B4-BE49-F238E27FC236}">
                  <a16:creationId xmlns:a16="http://schemas.microsoft.com/office/drawing/2014/main" id="{6B827FB9-8E7A-4C7A-8E28-0013FF7EB8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31496" y="12932347"/>
              <a:ext cx="137402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7" name="Line 385">
              <a:extLst>
                <a:ext uri="{FF2B5EF4-FFF2-40B4-BE49-F238E27FC236}">
                  <a16:creationId xmlns:a16="http://schemas.microsoft.com/office/drawing/2014/main" id="{8F217C88-88AF-4C65-8989-A5286B9A76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5524" y="12869368"/>
              <a:ext cx="0" cy="13143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8" name="Line 386">
              <a:extLst>
                <a:ext uri="{FF2B5EF4-FFF2-40B4-BE49-F238E27FC236}">
                  <a16:creationId xmlns:a16="http://schemas.microsoft.com/office/drawing/2014/main" id="{EEDFD345-02B9-4C0B-960C-524CA8057F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6443" y="13129498"/>
              <a:ext cx="34950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9" name="Rectangle 387">
              <a:extLst>
                <a:ext uri="{FF2B5EF4-FFF2-40B4-BE49-F238E27FC236}">
                  <a16:creationId xmlns:a16="http://schemas.microsoft.com/office/drawing/2014/main" id="{EFA7944C-B5B6-465C-8E8E-C0861DF82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502" y="13066626"/>
              <a:ext cx="139942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Teratodiplogaster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fignewmani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30" name="Line 388">
              <a:extLst>
                <a:ext uri="{FF2B5EF4-FFF2-40B4-BE49-F238E27FC236}">
                  <a16:creationId xmlns:a16="http://schemas.microsoft.com/office/drawing/2014/main" id="{1F96EFBB-52FE-4B0C-B5B4-6987C7D78B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6443" y="13258193"/>
              <a:ext cx="2401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1" name="Rectangle 389">
              <a:extLst>
                <a:ext uri="{FF2B5EF4-FFF2-40B4-BE49-F238E27FC236}">
                  <a16:creationId xmlns:a16="http://schemas.microsoft.com/office/drawing/2014/main" id="{9EF5EF01-4ACC-4934-B6D2-D610B7A7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0439" y="13189738"/>
              <a:ext cx="1532471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Teratodiplogaster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2 VS-2014 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32" name="Line 390">
              <a:extLst>
                <a:ext uri="{FF2B5EF4-FFF2-40B4-BE49-F238E27FC236}">
                  <a16:creationId xmlns:a16="http://schemas.microsoft.com/office/drawing/2014/main" id="{58E5EFED-EC5C-488C-B4A3-582E965F4E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31496" y="13192476"/>
              <a:ext cx="55494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3" name="Line 391">
              <a:extLst>
                <a:ext uri="{FF2B5EF4-FFF2-40B4-BE49-F238E27FC236}">
                  <a16:creationId xmlns:a16="http://schemas.microsoft.com/office/drawing/2014/main" id="{6BBE5673-F3E9-41EF-8CC9-424448E515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6443" y="13129498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4" name="Line 392">
              <a:extLst>
                <a:ext uri="{FF2B5EF4-FFF2-40B4-BE49-F238E27FC236}">
                  <a16:creationId xmlns:a16="http://schemas.microsoft.com/office/drawing/2014/main" id="{8386460D-5A78-4D0A-B625-214322BE33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7914" y="13063781"/>
              <a:ext cx="49358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5" name="Line 393">
              <a:extLst>
                <a:ext uri="{FF2B5EF4-FFF2-40B4-BE49-F238E27FC236}">
                  <a16:creationId xmlns:a16="http://schemas.microsoft.com/office/drawing/2014/main" id="{F65810CD-F151-497E-BD05-FCEB8DD602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1496" y="12932347"/>
              <a:ext cx="0" cy="260131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6" name="Line 394">
              <a:extLst>
                <a:ext uri="{FF2B5EF4-FFF2-40B4-BE49-F238E27FC236}">
                  <a16:creationId xmlns:a16="http://schemas.microsoft.com/office/drawing/2014/main" id="{67AF5923-7C4A-419A-8092-446F054F43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73002" y="13384151"/>
              <a:ext cx="800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7" name="Rectangle 395">
              <a:extLst>
                <a:ext uri="{FF2B5EF4-FFF2-40B4-BE49-F238E27FC236}">
                  <a16:creationId xmlns:a16="http://schemas.microsoft.com/office/drawing/2014/main" id="{EDED6AA2-C74D-48C4-A14B-F50B8BA57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0864" y="13319620"/>
              <a:ext cx="146514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Parasitodiplogaster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obtusinema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38" name="Line 396">
              <a:extLst>
                <a:ext uri="{FF2B5EF4-FFF2-40B4-BE49-F238E27FC236}">
                  <a16:creationId xmlns:a16="http://schemas.microsoft.com/office/drawing/2014/main" id="{256C2873-3E1A-4A0D-B86F-A21E8241A5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73002" y="13512848"/>
              <a:ext cx="2401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39" name="Rectangle 397">
              <a:extLst>
                <a:ext uri="{FF2B5EF4-FFF2-40B4-BE49-F238E27FC236}">
                  <a16:creationId xmlns:a16="http://schemas.microsoft.com/office/drawing/2014/main" id="{D0170DA5-D8D7-4FDE-A545-5083D4580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552" y="13431487"/>
              <a:ext cx="158697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Parasitodiplogaster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nymphanema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40" name="Line 398">
              <a:extLst>
                <a:ext uri="{FF2B5EF4-FFF2-40B4-BE49-F238E27FC236}">
                  <a16:creationId xmlns:a16="http://schemas.microsoft.com/office/drawing/2014/main" id="{4B1F1C0B-E677-4F0F-B078-F6C45A0522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0885" y="13447131"/>
              <a:ext cx="2321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1" name="Line 399">
              <a:extLst>
                <a:ext uri="{FF2B5EF4-FFF2-40B4-BE49-F238E27FC236}">
                  <a16:creationId xmlns:a16="http://schemas.microsoft.com/office/drawing/2014/main" id="{311C48BA-9AF3-4BC9-B047-B0350CB2D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3002" y="13384151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2" name="Line 400">
              <a:extLst>
                <a:ext uri="{FF2B5EF4-FFF2-40B4-BE49-F238E27FC236}">
                  <a16:creationId xmlns:a16="http://schemas.microsoft.com/office/drawing/2014/main" id="{0BE7B3B9-367F-4C2A-A295-C442D11822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40885" y="13641543"/>
              <a:ext cx="46423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3" name="Rectangle 401">
              <a:extLst>
                <a:ext uri="{FF2B5EF4-FFF2-40B4-BE49-F238E27FC236}">
                  <a16:creationId xmlns:a16="http://schemas.microsoft.com/office/drawing/2014/main" id="{89C76F41-34A4-46AB-9CF9-ED637F5A6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0843" y="13573087"/>
              <a:ext cx="138018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Parasitodiplogaster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citrinema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44" name="Line 402">
              <a:extLst>
                <a:ext uri="{FF2B5EF4-FFF2-40B4-BE49-F238E27FC236}">
                  <a16:creationId xmlns:a16="http://schemas.microsoft.com/office/drawing/2014/main" id="{B3C86F69-8D36-4932-8A39-668116C466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42068" y="13542967"/>
              <a:ext cx="29881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5" name="Line 403">
              <a:extLst>
                <a:ext uri="{FF2B5EF4-FFF2-40B4-BE49-F238E27FC236}">
                  <a16:creationId xmlns:a16="http://schemas.microsoft.com/office/drawing/2014/main" id="{CF7F6C69-E4B5-404F-A6E3-9184AF1CD3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0885" y="13447131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6" name="Line 404">
              <a:extLst>
                <a:ext uri="{FF2B5EF4-FFF2-40B4-BE49-F238E27FC236}">
                  <a16:creationId xmlns:a16="http://schemas.microsoft.com/office/drawing/2014/main" id="{ACFA17A6-D87C-4AC2-BFFA-1B2A115355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42068" y="13770239"/>
              <a:ext cx="136335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7" name="Rectangle 405">
              <a:extLst>
                <a:ext uri="{FF2B5EF4-FFF2-40B4-BE49-F238E27FC236}">
                  <a16:creationId xmlns:a16="http://schemas.microsoft.com/office/drawing/2014/main" id="{A1DEBF40-841F-41B9-88F4-8A71154F0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2288" y="13696198"/>
              <a:ext cx="143789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Parasitodiplogaster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maxinema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Line 407">
              <a:extLst>
                <a:ext uri="{FF2B5EF4-FFF2-40B4-BE49-F238E27FC236}">
                  <a16:creationId xmlns:a16="http://schemas.microsoft.com/office/drawing/2014/main" id="{9081526B-A96D-4C56-B1A3-3B29BC84B4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37914" y="13657972"/>
              <a:ext cx="30415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0" name="Line 408">
              <a:extLst>
                <a:ext uri="{FF2B5EF4-FFF2-40B4-BE49-F238E27FC236}">
                  <a16:creationId xmlns:a16="http://schemas.microsoft.com/office/drawing/2014/main" id="{14867B80-47C3-4780-BDA2-B24D34CF25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42068" y="13542967"/>
              <a:ext cx="0" cy="22727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1" name="Line 409">
              <a:extLst>
                <a:ext uri="{FF2B5EF4-FFF2-40B4-BE49-F238E27FC236}">
                  <a16:creationId xmlns:a16="http://schemas.microsoft.com/office/drawing/2014/main" id="{5D187F54-31E2-479B-8C3D-DBD82AE5C9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66657" y="13359506"/>
              <a:ext cx="117125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2" name="Line 410">
              <a:extLst>
                <a:ext uri="{FF2B5EF4-FFF2-40B4-BE49-F238E27FC236}">
                  <a16:creationId xmlns:a16="http://schemas.microsoft.com/office/drawing/2014/main" id="{9B7CCA3D-2692-43ED-9A8C-FCF1BB128C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7914" y="13063780"/>
              <a:ext cx="0" cy="5941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3" name="Line 411">
              <a:extLst>
                <a:ext uri="{FF2B5EF4-FFF2-40B4-BE49-F238E27FC236}">
                  <a16:creationId xmlns:a16="http://schemas.microsoft.com/office/drawing/2014/main" id="{A065E05F-5A9E-4144-86B6-F1B4CA2254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1987" y="13898934"/>
              <a:ext cx="72836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4" name="Rectangle 412">
              <a:extLst>
                <a:ext uri="{FF2B5EF4-FFF2-40B4-BE49-F238E27FC236}">
                  <a16:creationId xmlns:a16="http://schemas.microsoft.com/office/drawing/2014/main" id="{C44FCC7D-ABB0-4B40-91BC-C3C5C5E2C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1318" y="13829602"/>
              <a:ext cx="115897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Allodiplogaster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cf.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lucani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15" name="Line 413">
              <a:extLst>
                <a:ext uri="{FF2B5EF4-FFF2-40B4-BE49-F238E27FC236}">
                  <a16:creationId xmlns:a16="http://schemas.microsoft.com/office/drawing/2014/main" id="{3E175753-F484-4A64-B69E-68D490365A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1987" y="14027629"/>
              <a:ext cx="40020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6" name="Rectangle 414">
              <a:extLst>
                <a:ext uri="{FF2B5EF4-FFF2-40B4-BE49-F238E27FC236}">
                  <a16:creationId xmlns:a16="http://schemas.microsoft.com/office/drawing/2014/main" id="{E71D605E-98C4-4AA6-BE51-2B532FE20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8140" y="13952637"/>
              <a:ext cx="104355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Allodiplogaster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hylobii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Line 415">
              <a:extLst>
                <a:ext uri="{FF2B5EF4-FFF2-40B4-BE49-F238E27FC236}">
                  <a16:creationId xmlns:a16="http://schemas.microsoft.com/office/drawing/2014/main" id="{3BDE154A-6653-4983-9414-C8F9D8A2C5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74862" y="13961912"/>
              <a:ext cx="90712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8" name="Line 416">
              <a:extLst>
                <a:ext uri="{FF2B5EF4-FFF2-40B4-BE49-F238E27FC236}">
                  <a16:creationId xmlns:a16="http://schemas.microsoft.com/office/drawing/2014/main" id="{C084E1D9-D2AC-4A97-8627-85AD825DC9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1987" y="13898934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19" name="Line 417">
              <a:extLst>
                <a:ext uri="{FF2B5EF4-FFF2-40B4-BE49-F238E27FC236}">
                  <a16:creationId xmlns:a16="http://schemas.microsoft.com/office/drawing/2014/main" id="{F4BE5881-1169-4212-A8C0-B1EDC6306C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08567" y="14156326"/>
              <a:ext cx="13339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0" name="Rectangle 418">
              <a:extLst>
                <a:ext uri="{FF2B5EF4-FFF2-40B4-BE49-F238E27FC236}">
                  <a16:creationId xmlns:a16="http://schemas.microsoft.com/office/drawing/2014/main" id="{99B090B3-328F-400C-A7B5-6271DBB5F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390" y="14079763"/>
              <a:ext cx="99546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Allodiplogaster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seani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1" name="Line 419">
              <a:extLst>
                <a:ext uri="{FF2B5EF4-FFF2-40B4-BE49-F238E27FC236}">
                  <a16:creationId xmlns:a16="http://schemas.microsoft.com/office/drawing/2014/main" id="{76D8249F-BC43-425A-B265-AD16EEC148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08567" y="14285021"/>
              <a:ext cx="3201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2" name="Rectangle 420">
              <a:extLst>
                <a:ext uri="{FF2B5EF4-FFF2-40B4-BE49-F238E27FC236}">
                  <a16:creationId xmlns:a16="http://schemas.microsoft.com/office/drawing/2014/main" id="{516A149B-6AD3-45D8-B3E8-BDB76D555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1805" y="14203020"/>
              <a:ext cx="10772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Allodiplogaster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josephi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3" name="Line 421">
              <a:extLst>
                <a:ext uri="{FF2B5EF4-FFF2-40B4-BE49-F238E27FC236}">
                  <a16:creationId xmlns:a16="http://schemas.microsoft.com/office/drawing/2014/main" id="{2DC6F55C-00E1-42F7-A039-BD2960EA10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74862" y="14219304"/>
              <a:ext cx="73370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4" name="Line 422">
              <a:extLst>
                <a:ext uri="{FF2B5EF4-FFF2-40B4-BE49-F238E27FC236}">
                  <a16:creationId xmlns:a16="http://schemas.microsoft.com/office/drawing/2014/main" id="{CE0BDB59-6FEE-4F98-B038-5F608AD67D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8567" y="14156326"/>
              <a:ext cx="0" cy="128697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5" name="Line 423">
              <a:extLst>
                <a:ext uri="{FF2B5EF4-FFF2-40B4-BE49-F238E27FC236}">
                  <a16:creationId xmlns:a16="http://schemas.microsoft.com/office/drawing/2014/main" id="{AC9A8095-7E45-4AC5-BC34-0DF6B6F679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77429" y="14090609"/>
              <a:ext cx="19743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6" name="Line 424">
              <a:extLst>
                <a:ext uri="{FF2B5EF4-FFF2-40B4-BE49-F238E27FC236}">
                  <a16:creationId xmlns:a16="http://schemas.microsoft.com/office/drawing/2014/main" id="{57304326-D501-4DF7-A04F-E0FD58E907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74862" y="13961912"/>
              <a:ext cx="0" cy="25739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7" name="Line 425">
              <a:extLst>
                <a:ext uri="{FF2B5EF4-FFF2-40B4-BE49-F238E27FC236}">
                  <a16:creationId xmlns:a16="http://schemas.microsoft.com/office/drawing/2014/main" id="{27BC64C2-1A2F-4D3C-8A32-42FC33D653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77429" y="14413718"/>
              <a:ext cx="1947650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28" name="Rectangle 426">
              <a:extLst>
                <a:ext uri="{FF2B5EF4-FFF2-40B4-BE49-F238E27FC236}">
                  <a16:creationId xmlns:a16="http://schemas.microsoft.com/office/drawing/2014/main" id="{95123DD0-0402-4F80-97BF-23A88BB9E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786" y="14338360"/>
              <a:ext cx="11637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Allodiplogaster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sudhausi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29" name="Line 427">
              <a:extLst>
                <a:ext uri="{FF2B5EF4-FFF2-40B4-BE49-F238E27FC236}">
                  <a16:creationId xmlns:a16="http://schemas.microsoft.com/office/drawing/2014/main" id="{15499FEB-B6C4-4D97-8DB3-60B1C10B52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66657" y="14252162"/>
              <a:ext cx="210772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0" name="Line 428">
              <a:extLst>
                <a:ext uri="{FF2B5EF4-FFF2-40B4-BE49-F238E27FC236}">
                  <a16:creationId xmlns:a16="http://schemas.microsoft.com/office/drawing/2014/main" id="{27A2173B-2A4D-48DE-8130-47B9D00A9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7429" y="14090609"/>
              <a:ext cx="0" cy="323109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1" name="Line 429">
              <a:extLst>
                <a:ext uri="{FF2B5EF4-FFF2-40B4-BE49-F238E27FC236}">
                  <a16:creationId xmlns:a16="http://schemas.microsoft.com/office/drawing/2014/main" id="{95F5ECA5-EF82-4B0F-B2DD-85D674F080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11608" y="13805835"/>
              <a:ext cx="755047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2" name="Line 430">
              <a:extLst>
                <a:ext uri="{FF2B5EF4-FFF2-40B4-BE49-F238E27FC236}">
                  <a16:creationId xmlns:a16="http://schemas.microsoft.com/office/drawing/2014/main" id="{4626DC53-5053-42E3-8119-43A698D3B3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6657" y="13359506"/>
              <a:ext cx="0" cy="892656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3" name="Line 431">
              <a:extLst>
                <a:ext uri="{FF2B5EF4-FFF2-40B4-BE49-F238E27FC236}">
                  <a16:creationId xmlns:a16="http://schemas.microsoft.com/office/drawing/2014/main" id="{1E5AD7C8-F6FC-4D50-8B86-069D22E3A1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900" y="11045720"/>
              <a:ext cx="74170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4" name="Line 432">
              <a:extLst>
                <a:ext uri="{FF2B5EF4-FFF2-40B4-BE49-F238E27FC236}">
                  <a16:creationId xmlns:a16="http://schemas.microsoft.com/office/drawing/2014/main" id="{4C019C49-063F-40E2-8166-0254902CB2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1608" y="8285605"/>
              <a:ext cx="0" cy="552023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5" name="Line 433">
              <a:extLst>
                <a:ext uri="{FF2B5EF4-FFF2-40B4-BE49-F238E27FC236}">
                  <a16:creationId xmlns:a16="http://schemas.microsoft.com/office/drawing/2014/main" id="{6B44E34E-BE53-4317-AF88-1308E2800A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05120" y="14542413"/>
              <a:ext cx="1323335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6" name="Rectangle 434">
              <a:extLst>
                <a:ext uri="{FF2B5EF4-FFF2-40B4-BE49-F238E27FC236}">
                  <a16:creationId xmlns:a16="http://schemas.microsoft.com/office/drawing/2014/main" id="{2067A11B-75F4-4265-A4B2-E9DB04EDD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342" y="14461471"/>
              <a:ext cx="9249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Koerneria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cf.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luziae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7" name="Line 435">
              <a:extLst>
                <a:ext uri="{FF2B5EF4-FFF2-40B4-BE49-F238E27FC236}">
                  <a16:creationId xmlns:a16="http://schemas.microsoft.com/office/drawing/2014/main" id="{AED7E6AD-B953-4172-9408-58230639E6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05120" y="14673847"/>
              <a:ext cx="1448731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38" name="Rectangle 436">
              <a:extLst>
                <a:ext uri="{FF2B5EF4-FFF2-40B4-BE49-F238E27FC236}">
                  <a16:creationId xmlns:a16="http://schemas.microsoft.com/office/drawing/2014/main" id="{F995A834-7A0B-46BC-83D3-935367F00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827" y="14598490"/>
              <a:ext cx="10275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Koerneria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sp. </a:t>
              </a:r>
              <a:r>
                <a:rPr lang="ja-JP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RS9004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39" name="Line 437">
              <a:extLst>
                <a:ext uri="{FF2B5EF4-FFF2-40B4-BE49-F238E27FC236}">
                  <a16:creationId xmlns:a16="http://schemas.microsoft.com/office/drawing/2014/main" id="{B2D1FCA5-0C6D-4ACF-A104-7A896357C9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4054" y="14608130"/>
              <a:ext cx="3431066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0" name="Line 438">
              <a:extLst>
                <a:ext uri="{FF2B5EF4-FFF2-40B4-BE49-F238E27FC236}">
                  <a16:creationId xmlns:a16="http://schemas.microsoft.com/office/drawing/2014/main" id="{7372FA57-2611-46E9-9C2B-82C8AF9E85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120" y="14542413"/>
              <a:ext cx="0" cy="13143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1" name="Line 439">
              <a:extLst>
                <a:ext uri="{FF2B5EF4-FFF2-40B4-BE49-F238E27FC236}">
                  <a16:creationId xmlns:a16="http://schemas.microsoft.com/office/drawing/2014/main" id="{8B0BC30E-2687-471A-8595-5FE14548E1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74054" y="14802543"/>
              <a:ext cx="2990843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2" name="Rectangle 440">
              <a:extLst>
                <a:ext uri="{FF2B5EF4-FFF2-40B4-BE49-F238E27FC236}">
                  <a16:creationId xmlns:a16="http://schemas.microsoft.com/office/drawing/2014/main" id="{3B7A570E-0137-4FF0-BB56-4F7809E3A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5959" y="14717450"/>
              <a:ext cx="90569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Leptojacobus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dorci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endParaRPr lang="ja-JP" altLang="ja-JP" sz="1000" i="1" dirty="0">
                <a:latin typeface="Arial Narrow" panose="020B0606020202030204" pitchFamily="34" charset="0"/>
              </a:endParaRPr>
            </a:p>
          </p:txBody>
        </p:sp>
        <p:sp>
          <p:nvSpPr>
            <p:cNvPr id="43" name="Line 441">
              <a:extLst>
                <a:ext uri="{FF2B5EF4-FFF2-40B4-BE49-F238E27FC236}">
                  <a16:creationId xmlns:a16="http://schemas.microsoft.com/office/drawing/2014/main" id="{49B33D9A-598B-4E68-BE0E-F00A04408A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900" y="14703968"/>
              <a:ext cx="304154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4" name="Line 442">
              <a:extLst>
                <a:ext uri="{FF2B5EF4-FFF2-40B4-BE49-F238E27FC236}">
                  <a16:creationId xmlns:a16="http://schemas.microsoft.com/office/drawing/2014/main" id="{26F16552-7CD6-4B7C-ABCC-CA5E0E4C59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4054" y="14608130"/>
              <a:ext cx="0" cy="194414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5" name="Line 443">
              <a:extLst>
                <a:ext uri="{FF2B5EF4-FFF2-40B4-BE49-F238E27FC236}">
                  <a16:creationId xmlns:a16="http://schemas.microsoft.com/office/drawing/2014/main" id="{1773752E-B95E-43D8-B281-34A040BFCC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900" y="14928501"/>
              <a:ext cx="7014208" cy="0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6" name="Rectangle 444">
              <a:extLst>
                <a:ext uri="{FF2B5EF4-FFF2-40B4-BE49-F238E27FC236}">
                  <a16:creationId xmlns:a16="http://schemas.microsoft.com/office/drawing/2014/main" id="{ABB2F8E4-6594-4D9A-84F5-8A9F7D3BE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1769" y="14840561"/>
              <a:ext cx="189635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Rhabditoides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i="1" dirty="0" err="1">
                  <a:solidFill>
                    <a:srgbClr val="000000"/>
                  </a:solidFill>
                  <a:latin typeface="Arial Narrow" panose="020B0606020202030204" pitchFamily="34" charset="0"/>
                </a:rPr>
                <a:t>inermis</a:t>
              </a:r>
              <a:r>
                <a:rPr lang="en-US" altLang="ja-JP" sz="1000" i="1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 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(Outgroup species)</a:t>
              </a:r>
              <a:endParaRPr lang="ja-JP" altLang="ja-JP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47" name="Line 445">
              <a:extLst>
                <a:ext uri="{FF2B5EF4-FFF2-40B4-BE49-F238E27FC236}">
                  <a16:creationId xmlns:a16="http://schemas.microsoft.com/office/drawing/2014/main" id="{13995678-7F26-4456-85E7-B54B0957F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900" y="11048460"/>
              <a:ext cx="0" cy="3880042"/>
            </a:xfrm>
            <a:prstGeom prst="line">
              <a:avLst/>
            </a:pr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00">
                <a:latin typeface="Arial Narrow" panose="020B0606020202030204" pitchFamily="34" charset="0"/>
              </a:endParaRPr>
            </a:p>
          </p:txBody>
        </p:sp>
        <p:sp>
          <p:nvSpPr>
            <p:cNvPr id="450" name="Rectangle 412">
              <a:extLst>
                <a:ext uri="{FF2B5EF4-FFF2-40B4-BE49-F238E27FC236}">
                  <a16:creationId xmlns:a16="http://schemas.microsoft.com/office/drawing/2014/main" id="{258F9242-90C4-42EC-B748-3FA850BB5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1701" y="1445778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1" name="Rectangle 412">
              <a:extLst>
                <a:ext uri="{FF2B5EF4-FFF2-40B4-BE49-F238E27FC236}">
                  <a16:creationId xmlns:a16="http://schemas.microsoft.com/office/drawing/2014/main" id="{A92650CD-F0FF-4CC9-A9A1-CC4DB6713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269" y="14561999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91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2" name="Rectangle 412">
              <a:extLst>
                <a:ext uri="{FF2B5EF4-FFF2-40B4-BE49-F238E27FC236}">
                  <a16:creationId xmlns:a16="http://schemas.microsoft.com/office/drawing/2014/main" id="{130C3D15-8B20-402E-926B-9FAC4F0C7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596" y="1090203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48" name="Rectangle 412">
              <a:extLst>
                <a:ext uri="{FF2B5EF4-FFF2-40B4-BE49-F238E27FC236}">
                  <a16:creationId xmlns:a16="http://schemas.microsoft.com/office/drawing/2014/main" id="{80B7F6E2-0359-418A-BD0A-78C3D8DDA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983" y="13658390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49" name="Rectangle 412">
              <a:extLst>
                <a:ext uri="{FF2B5EF4-FFF2-40B4-BE49-F238E27FC236}">
                  <a16:creationId xmlns:a16="http://schemas.microsoft.com/office/drawing/2014/main" id="{ECDC872B-7262-4CC2-A592-84F4D5F2F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330" y="1252106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3" name="Rectangle 412">
              <a:extLst>
                <a:ext uri="{FF2B5EF4-FFF2-40B4-BE49-F238E27FC236}">
                  <a16:creationId xmlns:a16="http://schemas.microsoft.com/office/drawing/2014/main" id="{C4D2B4C1-50F7-45F9-B4E0-A8C1CF0E1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962" y="1278503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4" name="Rectangle 412">
              <a:extLst>
                <a:ext uri="{FF2B5EF4-FFF2-40B4-BE49-F238E27FC236}">
                  <a16:creationId xmlns:a16="http://schemas.microsoft.com/office/drawing/2014/main" id="{19309035-D565-485C-AA88-C6E3D7677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1380" y="1304981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5" name="Rectangle 412">
              <a:extLst>
                <a:ext uri="{FF2B5EF4-FFF2-40B4-BE49-F238E27FC236}">
                  <a16:creationId xmlns:a16="http://schemas.microsoft.com/office/drawing/2014/main" id="{41A51614-E2B9-4258-AD59-594953550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2808" y="1329798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6" name="Rectangle 412">
              <a:extLst>
                <a:ext uri="{FF2B5EF4-FFF2-40B4-BE49-F238E27FC236}">
                  <a16:creationId xmlns:a16="http://schemas.microsoft.com/office/drawing/2014/main" id="{43C16753-B70E-4844-AE21-6BC12BEEB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9139" y="1340030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7" name="Rectangle 412">
              <a:extLst>
                <a:ext uri="{FF2B5EF4-FFF2-40B4-BE49-F238E27FC236}">
                  <a16:creationId xmlns:a16="http://schemas.microsoft.com/office/drawing/2014/main" id="{A0484329-D76F-4C1F-BE58-CDEEA3DA5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090" y="1351917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8" name="Rectangle 412">
              <a:extLst>
                <a:ext uri="{FF2B5EF4-FFF2-40B4-BE49-F238E27FC236}">
                  <a16:creationId xmlns:a16="http://schemas.microsoft.com/office/drawing/2014/main" id="{35474188-9C40-49EB-B78D-225E7517E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9552" y="1231548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59" name="Rectangle 412">
              <a:extLst>
                <a:ext uri="{FF2B5EF4-FFF2-40B4-BE49-F238E27FC236}">
                  <a16:creationId xmlns:a16="http://schemas.microsoft.com/office/drawing/2014/main" id="{36081543-6CA8-469C-9C76-08F9FEC6A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601" y="11960858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0" name="Rectangle 412">
              <a:extLst>
                <a:ext uri="{FF2B5EF4-FFF2-40B4-BE49-F238E27FC236}">
                  <a16:creationId xmlns:a16="http://schemas.microsoft.com/office/drawing/2014/main" id="{B028C6ED-11BB-4E9B-8F41-AC443E74D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254" y="1159779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1" name="Rectangle 412">
              <a:extLst>
                <a:ext uri="{FF2B5EF4-FFF2-40B4-BE49-F238E27FC236}">
                  <a16:creationId xmlns:a16="http://schemas.microsoft.com/office/drawing/2014/main" id="{105EABA0-7209-4B89-921A-95EAB7E59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7942" y="1211992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2" name="Rectangle 412">
              <a:extLst>
                <a:ext uri="{FF2B5EF4-FFF2-40B4-BE49-F238E27FC236}">
                  <a16:creationId xmlns:a16="http://schemas.microsoft.com/office/drawing/2014/main" id="{35B4F7FA-CED6-4745-96A4-2FFC83DD1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5511" y="1171469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3" name="Rectangle 412">
              <a:extLst>
                <a:ext uri="{FF2B5EF4-FFF2-40B4-BE49-F238E27FC236}">
                  <a16:creationId xmlns:a16="http://schemas.microsoft.com/office/drawing/2014/main" id="{E5E9B999-9C08-42F7-9891-C5A624020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209" y="1182583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81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4" name="Rectangle 412">
              <a:extLst>
                <a:ext uri="{FF2B5EF4-FFF2-40B4-BE49-F238E27FC236}">
                  <a16:creationId xmlns:a16="http://schemas.microsoft.com/office/drawing/2014/main" id="{BA243F83-DF74-4C8C-92FE-1931A69A3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9082" y="13935381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93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5" name="Rectangle 412">
              <a:extLst>
                <a:ext uri="{FF2B5EF4-FFF2-40B4-BE49-F238E27FC236}">
                  <a16:creationId xmlns:a16="http://schemas.microsoft.com/office/drawing/2014/main" id="{9032F95D-0AC9-4345-BC82-D98A6648D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0974" y="1409927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85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6" name="Rectangle 412">
              <a:extLst>
                <a:ext uri="{FF2B5EF4-FFF2-40B4-BE49-F238E27FC236}">
                  <a16:creationId xmlns:a16="http://schemas.microsoft.com/office/drawing/2014/main" id="{E88418FC-1B0F-4B4B-A471-10080A77A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4798" y="10982194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89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7" name="Rectangle 412">
              <a:extLst>
                <a:ext uri="{FF2B5EF4-FFF2-40B4-BE49-F238E27FC236}">
                  <a16:creationId xmlns:a16="http://schemas.microsoft.com/office/drawing/2014/main" id="{A4CD82DA-4406-4CE1-B22F-0EEF16262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1094" y="1021078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99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8" name="Rectangle 412">
              <a:extLst>
                <a:ext uri="{FF2B5EF4-FFF2-40B4-BE49-F238E27FC236}">
                  <a16:creationId xmlns:a16="http://schemas.microsoft.com/office/drawing/2014/main" id="{30222FE8-6A2D-4DB5-B808-25935D5EB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5182" y="1031160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69" name="Rectangle 412">
              <a:extLst>
                <a:ext uri="{FF2B5EF4-FFF2-40B4-BE49-F238E27FC236}">
                  <a16:creationId xmlns:a16="http://schemas.microsoft.com/office/drawing/2014/main" id="{55558009-CDCB-46F4-BF2A-A7956A484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151" y="1059342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0" name="Rectangle 412">
              <a:extLst>
                <a:ext uri="{FF2B5EF4-FFF2-40B4-BE49-F238E27FC236}">
                  <a16:creationId xmlns:a16="http://schemas.microsoft.com/office/drawing/2014/main" id="{90123DBE-0B11-4F55-8982-0B50E0B77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4850" y="10704512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1" name="Rectangle 412">
              <a:extLst>
                <a:ext uri="{FF2B5EF4-FFF2-40B4-BE49-F238E27FC236}">
                  <a16:creationId xmlns:a16="http://schemas.microsoft.com/office/drawing/2014/main" id="{063E905C-E5CF-4E6E-B4CD-A5B30295B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6926" y="1049716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2" name="Rectangle 412">
              <a:extLst>
                <a:ext uri="{FF2B5EF4-FFF2-40B4-BE49-F238E27FC236}">
                  <a16:creationId xmlns:a16="http://schemas.microsoft.com/office/drawing/2014/main" id="{C28C2612-BF97-41B4-8C5B-08084C97A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975" y="1119011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3" name="Rectangle 412">
              <a:extLst>
                <a:ext uri="{FF2B5EF4-FFF2-40B4-BE49-F238E27FC236}">
                  <a16:creationId xmlns:a16="http://schemas.microsoft.com/office/drawing/2014/main" id="{A40A61CE-B4D4-405F-95B8-31ADD99F0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8936" y="1084807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92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4" name="Rectangle 412">
              <a:extLst>
                <a:ext uri="{FF2B5EF4-FFF2-40B4-BE49-F238E27FC236}">
                  <a16:creationId xmlns:a16="http://schemas.microsoft.com/office/drawing/2014/main" id="{F1A1C83D-0737-404F-9F97-483E99CE7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7208" y="11078942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5" name="Rectangle 412">
              <a:extLst>
                <a:ext uri="{FF2B5EF4-FFF2-40B4-BE49-F238E27FC236}">
                  <a16:creationId xmlns:a16="http://schemas.microsoft.com/office/drawing/2014/main" id="{B06B17B0-4EF9-4BC0-AD27-65A01F9F6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135" y="9296004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94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6" name="Rectangle 412">
              <a:extLst>
                <a:ext uri="{FF2B5EF4-FFF2-40B4-BE49-F238E27FC236}">
                  <a16:creationId xmlns:a16="http://schemas.microsoft.com/office/drawing/2014/main" id="{AE00601F-D335-4D96-81ED-E2146A5C9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4567" y="917640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7" name="Rectangle 412">
              <a:extLst>
                <a:ext uri="{FF2B5EF4-FFF2-40B4-BE49-F238E27FC236}">
                  <a16:creationId xmlns:a16="http://schemas.microsoft.com/office/drawing/2014/main" id="{437E3769-5369-47A7-B2FF-854BE3BAB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5275" y="940230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8" name="Rectangle 412">
              <a:extLst>
                <a:ext uri="{FF2B5EF4-FFF2-40B4-BE49-F238E27FC236}">
                  <a16:creationId xmlns:a16="http://schemas.microsoft.com/office/drawing/2014/main" id="{47DBD7EA-3999-4419-B66F-8EBEFAAB1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2024" y="9517032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79" name="Rectangle 412">
              <a:extLst>
                <a:ext uri="{FF2B5EF4-FFF2-40B4-BE49-F238E27FC236}">
                  <a16:creationId xmlns:a16="http://schemas.microsoft.com/office/drawing/2014/main" id="{361E60D0-1BC4-4BA4-B942-09BC42BE2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573" y="963971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0" name="Rectangle 412">
              <a:extLst>
                <a:ext uri="{FF2B5EF4-FFF2-40B4-BE49-F238E27FC236}">
                  <a16:creationId xmlns:a16="http://schemas.microsoft.com/office/drawing/2014/main" id="{9D76142E-BFEC-4565-8894-F130208D3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2980" y="976670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1" name="Rectangle 412">
              <a:extLst>
                <a:ext uri="{FF2B5EF4-FFF2-40B4-BE49-F238E27FC236}">
                  <a16:creationId xmlns:a16="http://schemas.microsoft.com/office/drawing/2014/main" id="{0CCDBBA5-2A65-4E7D-A8DE-BB37A6844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2894" y="989949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2" name="Rectangle 412">
              <a:extLst>
                <a:ext uri="{FF2B5EF4-FFF2-40B4-BE49-F238E27FC236}">
                  <a16:creationId xmlns:a16="http://schemas.microsoft.com/office/drawing/2014/main" id="{AAE060C5-6E8F-4C64-A7B7-8078DADB0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583" y="8642120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3" name="Rectangle 412">
              <a:extLst>
                <a:ext uri="{FF2B5EF4-FFF2-40B4-BE49-F238E27FC236}">
                  <a16:creationId xmlns:a16="http://schemas.microsoft.com/office/drawing/2014/main" id="{653C9873-DB7C-4B84-896D-A6E216C69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562" y="827410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4" name="Rectangle 412">
              <a:extLst>
                <a:ext uri="{FF2B5EF4-FFF2-40B4-BE49-F238E27FC236}">
                  <a16:creationId xmlns:a16="http://schemas.microsoft.com/office/drawing/2014/main" id="{8C55A667-8E1C-45D8-B7A3-87C03A4CD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956" y="790187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5" name="Rectangle 412">
              <a:extLst>
                <a:ext uri="{FF2B5EF4-FFF2-40B4-BE49-F238E27FC236}">
                  <a16:creationId xmlns:a16="http://schemas.microsoft.com/office/drawing/2014/main" id="{1B4AF079-C41C-4846-9C91-AEBD19CEC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636" y="839458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6" name="Rectangle 412">
              <a:extLst>
                <a:ext uri="{FF2B5EF4-FFF2-40B4-BE49-F238E27FC236}">
                  <a16:creationId xmlns:a16="http://schemas.microsoft.com/office/drawing/2014/main" id="{6247B718-F6AD-425F-85F4-92193F77D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914" y="780343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53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7" name="Rectangle 412">
              <a:extLst>
                <a:ext uri="{FF2B5EF4-FFF2-40B4-BE49-F238E27FC236}">
                  <a16:creationId xmlns:a16="http://schemas.microsoft.com/office/drawing/2014/main" id="{75884AA0-FF57-4459-A740-A022C52CF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6283" y="733598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5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6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8" name="Rectangle 412">
              <a:extLst>
                <a:ext uri="{FF2B5EF4-FFF2-40B4-BE49-F238E27FC236}">
                  <a16:creationId xmlns:a16="http://schemas.microsoft.com/office/drawing/2014/main" id="{63F03F1D-687E-4D5C-A4FC-0062790CE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7686" y="707482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89" name="Rectangle 412">
              <a:extLst>
                <a:ext uri="{FF2B5EF4-FFF2-40B4-BE49-F238E27FC236}">
                  <a16:creationId xmlns:a16="http://schemas.microsoft.com/office/drawing/2014/main" id="{0B8CACC8-B550-430C-B9AB-128BE3D74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5892" y="6343072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64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0" name="Rectangle 412">
              <a:extLst>
                <a:ext uri="{FF2B5EF4-FFF2-40B4-BE49-F238E27FC236}">
                  <a16:creationId xmlns:a16="http://schemas.microsoft.com/office/drawing/2014/main" id="{24E9F0DE-2FC5-4B25-B69E-29BCFB097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7142" y="645571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1" name="Rectangle 412">
              <a:extLst>
                <a:ext uri="{FF2B5EF4-FFF2-40B4-BE49-F238E27FC236}">
                  <a16:creationId xmlns:a16="http://schemas.microsoft.com/office/drawing/2014/main" id="{C73FDD51-A15B-49E5-B2EB-EFA3B3394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8695" y="655697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2" name="Rectangle 412">
              <a:extLst>
                <a:ext uri="{FF2B5EF4-FFF2-40B4-BE49-F238E27FC236}">
                  <a16:creationId xmlns:a16="http://schemas.microsoft.com/office/drawing/2014/main" id="{02B42E56-7767-4F71-89BF-12A4FA15B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2304" y="686325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3" name="Rectangle 412">
              <a:extLst>
                <a:ext uri="{FF2B5EF4-FFF2-40B4-BE49-F238E27FC236}">
                  <a16:creationId xmlns:a16="http://schemas.microsoft.com/office/drawing/2014/main" id="{B9D32DC9-F8B6-42DF-90CC-E598CB1BD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2413" y="705246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4" name="Rectangle 412">
              <a:extLst>
                <a:ext uri="{FF2B5EF4-FFF2-40B4-BE49-F238E27FC236}">
                  <a16:creationId xmlns:a16="http://schemas.microsoft.com/office/drawing/2014/main" id="{2D47445E-70D8-4B4A-8DA2-164622AAD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889" y="6092205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5" name="Rectangle 412">
              <a:extLst>
                <a:ext uri="{FF2B5EF4-FFF2-40B4-BE49-F238E27FC236}">
                  <a16:creationId xmlns:a16="http://schemas.microsoft.com/office/drawing/2014/main" id="{D620F1C1-2975-468E-B051-5C89B35E8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7757" y="5668685"/>
              <a:ext cx="1154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96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ja-JP" sz="10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6" name="Rectangle 412">
              <a:extLst>
                <a:ext uri="{FF2B5EF4-FFF2-40B4-BE49-F238E27FC236}">
                  <a16:creationId xmlns:a16="http://schemas.microsoft.com/office/drawing/2014/main" id="{CE92A912-2B0C-4AB5-B70B-05F2E99B5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9482" y="799092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7" name="Rectangle 412">
              <a:extLst>
                <a:ext uri="{FF2B5EF4-FFF2-40B4-BE49-F238E27FC236}">
                  <a16:creationId xmlns:a16="http://schemas.microsoft.com/office/drawing/2014/main" id="{6ADF8914-08D0-4D9E-ADD8-9E9A85652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711" y="5573590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8" name="Rectangle 412">
              <a:extLst>
                <a:ext uri="{FF2B5EF4-FFF2-40B4-BE49-F238E27FC236}">
                  <a16:creationId xmlns:a16="http://schemas.microsoft.com/office/drawing/2014/main" id="{7C4D366E-5EEF-4CA9-958A-C8639A446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0782" y="5791219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9" name="Rectangle 412">
              <a:extLst>
                <a:ext uri="{FF2B5EF4-FFF2-40B4-BE49-F238E27FC236}">
                  <a16:creationId xmlns:a16="http://schemas.microsoft.com/office/drawing/2014/main" id="{188A9A96-7B40-4C37-A72A-0BD076564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9246" y="6836321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80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0" name="Rectangle 412">
              <a:extLst>
                <a:ext uri="{FF2B5EF4-FFF2-40B4-BE49-F238E27FC236}">
                  <a16:creationId xmlns:a16="http://schemas.microsoft.com/office/drawing/2014/main" id="{B50FD962-AB93-4795-8B4F-69A3037DE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361" y="914896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1" name="Rectangle 412">
              <a:extLst>
                <a:ext uri="{FF2B5EF4-FFF2-40B4-BE49-F238E27FC236}">
                  <a16:creationId xmlns:a16="http://schemas.microsoft.com/office/drawing/2014/main" id="{62C47DBF-C1BA-4672-B257-99A3C20EC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2203" y="309711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55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2" name="Rectangle 412">
              <a:extLst>
                <a:ext uri="{FF2B5EF4-FFF2-40B4-BE49-F238E27FC236}">
                  <a16:creationId xmlns:a16="http://schemas.microsoft.com/office/drawing/2014/main" id="{B99E7F19-103F-4CE3-9049-98F0DB695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3517" y="41325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67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3" name="Rectangle 412">
              <a:extLst>
                <a:ext uri="{FF2B5EF4-FFF2-40B4-BE49-F238E27FC236}">
                  <a16:creationId xmlns:a16="http://schemas.microsoft.com/office/drawing/2014/main" id="{7AF40D41-F4DE-4D5E-BD57-DEAB68CF2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2892" y="50909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4" name="Rectangle 412">
              <a:extLst>
                <a:ext uri="{FF2B5EF4-FFF2-40B4-BE49-F238E27FC236}">
                  <a16:creationId xmlns:a16="http://schemas.microsoft.com/office/drawing/2014/main" id="{78B7AEE6-0C9F-49BD-8F84-C795F0898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0438" y="757720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5" name="Rectangle 412">
              <a:extLst>
                <a:ext uri="{FF2B5EF4-FFF2-40B4-BE49-F238E27FC236}">
                  <a16:creationId xmlns:a16="http://schemas.microsoft.com/office/drawing/2014/main" id="{5C0268A6-3C2C-4404-A6AB-1EBAD2BBD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2743" y="884846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latin typeface="Arial Narrow" panose="020B0606020202030204" pitchFamily="34" charset="0"/>
                </a:rPr>
                <a:t>97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6" name="Rectangle 412">
              <a:extLst>
                <a:ext uri="{FF2B5EF4-FFF2-40B4-BE49-F238E27FC236}">
                  <a16:creationId xmlns:a16="http://schemas.microsoft.com/office/drawing/2014/main" id="{E7B4205E-C47F-4620-8EC4-7CF789C32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8897" y="1005528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Narrow" panose="020B0606020202030204" pitchFamily="34" charset="0"/>
                </a:rPr>
                <a:t>86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7" name="Rectangle 412">
              <a:extLst>
                <a:ext uri="{FF2B5EF4-FFF2-40B4-BE49-F238E27FC236}">
                  <a16:creationId xmlns:a16="http://schemas.microsoft.com/office/drawing/2014/main" id="{790AD4F5-1A7A-4E8C-AF6C-77F70E2F6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6112" y="155678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8" name="Rectangle 412">
              <a:extLst>
                <a:ext uri="{FF2B5EF4-FFF2-40B4-BE49-F238E27FC236}">
                  <a16:creationId xmlns:a16="http://schemas.microsoft.com/office/drawing/2014/main" id="{60A3D94D-7E98-48A4-B96E-74DDE0BAD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3919" y="1809166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99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09" name="Rectangle 412">
              <a:extLst>
                <a:ext uri="{FF2B5EF4-FFF2-40B4-BE49-F238E27FC236}">
                  <a16:creationId xmlns:a16="http://schemas.microsoft.com/office/drawing/2014/main" id="{1B09B14E-FABB-45A8-944E-2D4AF404C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1643" y="128533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0" name="Rectangle 412">
              <a:extLst>
                <a:ext uri="{FF2B5EF4-FFF2-40B4-BE49-F238E27FC236}">
                  <a16:creationId xmlns:a16="http://schemas.microsoft.com/office/drawing/2014/main" id="{57364BDA-1101-43F7-BD72-E118B1C90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5821" y="1567724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98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1" name="Rectangle 412">
              <a:extLst>
                <a:ext uri="{FF2B5EF4-FFF2-40B4-BE49-F238E27FC236}">
                  <a16:creationId xmlns:a16="http://schemas.microsoft.com/office/drawing/2014/main" id="{783648AA-FD0F-45E7-8F5F-7E89EFBA7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9605" y="2099442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2" name="Rectangle 412">
              <a:extLst>
                <a:ext uri="{FF2B5EF4-FFF2-40B4-BE49-F238E27FC236}">
                  <a16:creationId xmlns:a16="http://schemas.microsoft.com/office/drawing/2014/main" id="{5CDA2AAA-15A3-4F95-AD82-D60FF8E43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7269" y="183448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3" name="Rectangle 412">
              <a:extLst>
                <a:ext uri="{FF2B5EF4-FFF2-40B4-BE49-F238E27FC236}">
                  <a16:creationId xmlns:a16="http://schemas.microsoft.com/office/drawing/2014/main" id="{36FAFF78-C4DA-4E31-BB5D-7BFECAB13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3991" y="207147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98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4" name="Rectangle 412">
              <a:extLst>
                <a:ext uri="{FF2B5EF4-FFF2-40B4-BE49-F238E27FC236}">
                  <a16:creationId xmlns:a16="http://schemas.microsoft.com/office/drawing/2014/main" id="{E8FDDDFA-C39E-4425-9154-5295C04D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883" y="317800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5" name="Rectangle 412">
              <a:extLst>
                <a:ext uri="{FF2B5EF4-FFF2-40B4-BE49-F238E27FC236}">
                  <a16:creationId xmlns:a16="http://schemas.microsoft.com/office/drawing/2014/main" id="{957FAAB7-BC58-4F42-9B22-12B3960C9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056" y="2627264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98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6" name="Rectangle 412">
              <a:extLst>
                <a:ext uri="{FF2B5EF4-FFF2-40B4-BE49-F238E27FC236}">
                  <a16:creationId xmlns:a16="http://schemas.microsoft.com/office/drawing/2014/main" id="{16047808-285B-4385-AA3B-7E3D60346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969" y="302392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72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7" name="Rectangle 412">
              <a:extLst>
                <a:ext uri="{FF2B5EF4-FFF2-40B4-BE49-F238E27FC236}">
                  <a16:creationId xmlns:a16="http://schemas.microsoft.com/office/drawing/2014/main" id="{922A44B1-B52D-4BB5-9985-DC46993A6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727" y="2847249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89</a:t>
              </a:r>
            </a:p>
          </p:txBody>
        </p:sp>
        <p:sp>
          <p:nvSpPr>
            <p:cNvPr id="518" name="Rectangle 412">
              <a:extLst>
                <a:ext uri="{FF2B5EF4-FFF2-40B4-BE49-F238E27FC236}">
                  <a16:creationId xmlns:a16="http://schemas.microsoft.com/office/drawing/2014/main" id="{776467B9-D929-43D8-96BC-499486697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754" y="2696599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19" name="Rectangle 412">
              <a:extLst>
                <a:ext uri="{FF2B5EF4-FFF2-40B4-BE49-F238E27FC236}">
                  <a16:creationId xmlns:a16="http://schemas.microsoft.com/office/drawing/2014/main" id="{648988DC-BE9E-4F8F-B889-638E9DB0F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3099" y="101369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0" name="Rectangle 412">
              <a:extLst>
                <a:ext uri="{FF2B5EF4-FFF2-40B4-BE49-F238E27FC236}">
                  <a16:creationId xmlns:a16="http://schemas.microsoft.com/office/drawing/2014/main" id="{C102D441-2575-4CC1-823A-C80D4B0E2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8176" y="2481633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75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1" name="Rectangle 412">
              <a:extLst>
                <a:ext uri="{FF2B5EF4-FFF2-40B4-BE49-F238E27FC236}">
                  <a16:creationId xmlns:a16="http://schemas.microsoft.com/office/drawing/2014/main" id="{EC684598-3D07-4383-9360-0375EEC88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610" y="5187503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97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2" name="Rectangle 412">
              <a:extLst>
                <a:ext uri="{FF2B5EF4-FFF2-40B4-BE49-F238E27FC236}">
                  <a16:creationId xmlns:a16="http://schemas.microsoft.com/office/drawing/2014/main" id="{8EA9C5C7-F808-4938-B26E-C9A0AB592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5948" y="4676948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3" name="Rectangle 412">
              <a:extLst>
                <a:ext uri="{FF2B5EF4-FFF2-40B4-BE49-F238E27FC236}">
                  <a16:creationId xmlns:a16="http://schemas.microsoft.com/office/drawing/2014/main" id="{A4924A47-CF7C-43EB-84C7-08A217255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711" y="477492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99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4" name="Rectangle 412">
              <a:extLst>
                <a:ext uri="{FF2B5EF4-FFF2-40B4-BE49-F238E27FC236}">
                  <a16:creationId xmlns:a16="http://schemas.microsoft.com/office/drawing/2014/main" id="{6C1BE68F-652A-4103-B21F-951FB5E6C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147" y="4893770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5" name="Rectangle 412">
              <a:extLst>
                <a:ext uri="{FF2B5EF4-FFF2-40B4-BE49-F238E27FC236}">
                  <a16:creationId xmlns:a16="http://schemas.microsoft.com/office/drawing/2014/main" id="{A7574A2F-17E4-415B-86F3-99A471B00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1830" y="521029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6" name="Rectangle 412">
              <a:extLst>
                <a:ext uri="{FF2B5EF4-FFF2-40B4-BE49-F238E27FC236}">
                  <a16:creationId xmlns:a16="http://schemas.microsoft.com/office/drawing/2014/main" id="{CE0DB336-B220-455D-AB62-DF2249468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581" y="4655651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85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7" name="Rectangle 412">
              <a:extLst>
                <a:ext uri="{FF2B5EF4-FFF2-40B4-BE49-F238E27FC236}">
                  <a16:creationId xmlns:a16="http://schemas.microsoft.com/office/drawing/2014/main" id="{427741D5-EA3E-40B9-9304-09BA57393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077" y="4169073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8" name="Rectangle 412">
              <a:extLst>
                <a:ext uri="{FF2B5EF4-FFF2-40B4-BE49-F238E27FC236}">
                  <a16:creationId xmlns:a16="http://schemas.microsoft.com/office/drawing/2014/main" id="{38B1E34E-A62C-4E59-A328-41DBAE09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9161" y="427017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29" name="Rectangle 412">
              <a:extLst>
                <a:ext uri="{FF2B5EF4-FFF2-40B4-BE49-F238E27FC236}">
                  <a16:creationId xmlns:a16="http://schemas.microsoft.com/office/drawing/2014/main" id="{23457C43-F572-49DC-B491-851623E2C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041" y="4378169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0" name="Rectangle 412">
              <a:extLst>
                <a:ext uri="{FF2B5EF4-FFF2-40B4-BE49-F238E27FC236}">
                  <a16:creationId xmlns:a16="http://schemas.microsoft.com/office/drawing/2014/main" id="{23873FB6-1C64-4F5F-8783-65677FBA7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696" y="3830496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1" name="Rectangle 412">
              <a:extLst>
                <a:ext uri="{FF2B5EF4-FFF2-40B4-BE49-F238E27FC236}">
                  <a16:creationId xmlns:a16="http://schemas.microsoft.com/office/drawing/2014/main" id="{A1B2425F-9BAA-439C-8A77-0876289CF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229" y="371361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2" name="Rectangle 412">
              <a:extLst>
                <a:ext uri="{FF2B5EF4-FFF2-40B4-BE49-F238E27FC236}">
                  <a16:creationId xmlns:a16="http://schemas.microsoft.com/office/drawing/2014/main" id="{5B3EC81B-82D6-4FE6-BF42-D3AA95424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476" y="4113910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96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3" name="Rectangle 412">
              <a:extLst>
                <a:ext uri="{FF2B5EF4-FFF2-40B4-BE49-F238E27FC236}">
                  <a16:creationId xmlns:a16="http://schemas.microsoft.com/office/drawing/2014/main" id="{C035040A-9932-442A-8853-25323FAD6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697" y="502147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94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4" name="Rectangle 412">
              <a:extLst>
                <a:ext uri="{FF2B5EF4-FFF2-40B4-BE49-F238E27FC236}">
                  <a16:creationId xmlns:a16="http://schemas.microsoft.com/office/drawing/2014/main" id="{09915AE5-F9B4-4C30-8893-482DC2E7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5350" y="3589548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5" name="Rectangle 412">
              <a:extLst>
                <a:ext uri="{FF2B5EF4-FFF2-40B4-BE49-F238E27FC236}">
                  <a16:creationId xmlns:a16="http://schemas.microsoft.com/office/drawing/2014/main" id="{F806F975-709C-44DB-A271-D03BC07E7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7932" y="3953607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75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6" name="Rectangle 412">
              <a:extLst>
                <a:ext uri="{FF2B5EF4-FFF2-40B4-BE49-F238E27FC236}">
                  <a16:creationId xmlns:a16="http://schemas.microsoft.com/office/drawing/2014/main" id="{3DED3399-E251-47FE-9DEA-0ABAE277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439" y="530557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7" name="Rectangle 412">
              <a:extLst>
                <a:ext uri="{FF2B5EF4-FFF2-40B4-BE49-F238E27FC236}">
                  <a16:creationId xmlns:a16="http://schemas.microsoft.com/office/drawing/2014/main" id="{D41D119A-D530-4E8C-99B1-FBF7EA6DA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608" y="10048785"/>
              <a:ext cx="11541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 Narrow" panose="020B0606020202030204" pitchFamily="34" charset="0"/>
                </a:rPr>
                <a:t>5</a:t>
              </a: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6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8" name="Rectangle 412">
              <a:extLst>
                <a:ext uri="{FF2B5EF4-FFF2-40B4-BE49-F238E27FC236}">
                  <a16:creationId xmlns:a16="http://schemas.microsoft.com/office/drawing/2014/main" id="{0DEF408D-E867-47A8-9A15-44365DE53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1346" y="814048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39" name="Rectangle 412">
              <a:extLst>
                <a:ext uri="{FF2B5EF4-FFF2-40B4-BE49-F238E27FC236}">
                  <a16:creationId xmlns:a16="http://schemas.microsoft.com/office/drawing/2014/main" id="{6861F6B8-E3E3-4CB8-8DF1-2C5179340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5479" y="2593414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40" name="Rectangle 412">
              <a:extLst>
                <a:ext uri="{FF2B5EF4-FFF2-40B4-BE49-F238E27FC236}">
                  <a16:creationId xmlns:a16="http://schemas.microsoft.com/office/drawing/2014/main" id="{5F17511E-501B-432A-A326-786B0E277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184" y="7519951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41" name="Rectangle 412">
              <a:extLst>
                <a:ext uri="{FF2B5EF4-FFF2-40B4-BE49-F238E27FC236}">
                  <a16:creationId xmlns:a16="http://schemas.microsoft.com/office/drawing/2014/main" id="{DECF98E6-7423-4002-B684-D56B1E755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1630" y="8539722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42" name="Rectangle 412">
              <a:extLst>
                <a:ext uri="{FF2B5EF4-FFF2-40B4-BE49-F238E27FC236}">
                  <a16:creationId xmlns:a16="http://schemas.microsoft.com/office/drawing/2014/main" id="{D8065480-944B-49ED-8D08-FD0A533A6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611" y="7615566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544" name="Rectangle 412">
              <a:extLst>
                <a:ext uri="{FF2B5EF4-FFF2-40B4-BE49-F238E27FC236}">
                  <a16:creationId xmlns:a16="http://schemas.microsoft.com/office/drawing/2014/main" id="{A3628B3A-D05A-4ACD-A125-C3D9B22E4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195" y="5937447"/>
              <a:ext cx="1731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000" dirty="0">
                  <a:solidFill>
                    <a:srgbClr val="000000"/>
                  </a:solidFill>
                  <a:latin typeface="Arial Narrow" panose="020B0606020202030204" pitchFamily="34" charset="0"/>
                </a:rPr>
                <a:t>100</a:t>
              </a:r>
              <a:endParaRPr kumimoji="0" lang="ja-JP" altLang="ja-JP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67D04F3-EB4E-43F2-B287-C06F3234AB01}"/>
              </a:ext>
            </a:extLst>
          </p:cNvPr>
          <p:cNvSpPr/>
          <p:nvPr/>
        </p:nvSpPr>
        <p:spPr>
          <a:xfrm>
            <a:off x="987994" y="15506413"/>
            <a:ext cx="104762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ja-JP" sz="1000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S1. </a:t>
            </a:r>
            <a:r>
              <a:rPr lang="en-GB" altLang="ja-JP" sz="10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The combined Bayesian tree for the family </a:t>
            </a:r>
            <a:r>
              <a:rPr lang="en-GB" altLang="ja-JP" sz="10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Diplogastridae</a:t>
            </a:r>
            <a:r>
              <a:rPr lang="en-GB" altLang="ja-JP" sz="10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inferred from near full length of SSU and D2-D3 LSU. Software used: </a:t>
            </a:r>
            <a:r>
              <a:rPr lang="en-US" sz="1000" dirty="0"/>
              <a:t>MAFFT (</a:t>
            </a:r>
            <a:r>
              <a:rPr lang="en-US" sz="1000" u="sng" dirty="0">
                <a:hlinkClick r:id="rId2"/>
              </a:rPr>
              <a:t>http://align.bmr.kyushu-u.ac.jp/mafft/software</a:t>
            </a:r>
            <a:r>
              <a:rPr lang="en-US" sz="1000" dirty="0"/>
              <a:t>), MEGA </a:t>
            </a:r>
            <a:r>
              <a:rPr lang="en-US" sz="1000" dirty="0" err="1"/>
              <a:t>v.X</a:t>
            </a:r>
            <a:r>
              <a:rPr lang="en-US" sz="1000" dirty="0"/>
              <a:t> (</a:t>
            </a:r>
            <a:r>
              <a:rPr lang="en-US" sz="1000" u="sng" dirty="0">
                <a:hlinkClick r:id="rId3"/>
              </a:rPr>
              <a:t>https://www.megasoftware.net/</a:t>
            </a:r>
            <a:r>
              <a:rPr lang="en-US" sz="1000" dirty="0"/>
              <a:t>) and </a:t>
            </a:r>
            <a:r>
              <a:rPr lang="en-US" sz="1000" dirty="0" err="1"/>
              <a:t>MrBayes</a:t>
            </a:r>
            <a:r>
              <a:rPr lang="en-US" sz="1000" dirty="0"/>
              <a:t> 3.2 (</a:t>
            </a:r>
            <a:r>
              <a:rPr lang="en-US" sz="1000" u="sng" dirty="0">
                <a:hlinkClick r:id="rId4"/>
              </a:rPr>
              <a:t>https://nbisweden.github.io/MrBayes/download.html</a:t>
            </a:r>
            <a:r>
              <a:rPr lang="en-US" sz="1000" dirty="0"/>
              <a:t>)</a:t>
            </a:r>
          </a:p>
          <a:p>
            <a:pPr>
              <a:lnSpc>
                <a:spcPct val="150000"/>
              </a:lnSpc>
            </a:pPr>
            <a:endParaRPr lang="ja-JP" alt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81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4289163-7D63-49B9-8299-EDDAA8DFCB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4145788"/>
            <a:ext cx="9000744" cy="535838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7A80D0D-4BD9-4332-A686-59970C955FBD}"/>
              </a:ext>
            </a:extLst>
          </p:cNvPr>
          <p:cNvSpPr/>
          <p:nvPr/>
        </p:nvSpPr>
        <p:spPr>
          <a:xfrm>
            <a:off x="1595628" y="9797048"/>
            <a:ext cx="9000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b="1" dirty="0">
                <a:latin typeface="Arial" panose="020B0604020202020204" pitchFamily="34" charset="0"/>
                <a:ea typeface="ＭＳ 明朝" panose="02020609040205080304" pitchFamily="17" charset="-128"/>
              </a:rPr>
              <a:t>Figure S2.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Anterior region of </a:t>
            </a:r>
            <a:r>
              <a:rPr lang="en-GB" altLang="ja-JP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Cutidiplogaster</a:t>
            </a:r>
            <a:r>
              <a:rPr lang="en-GB" altLang="ja-JP" i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GB" altLang="ja-JP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manati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. A: Stomatal region in seven different focal planes where "cs" and "am" indicates cephalic sensilla and amphid, respectively; B: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Metacorpus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(median bulb); C: Isthmus region in two different focal planes where "ep" and "nr" indicates excretory pore and nerve ring, respectively; D: Basal bulb and anterior intestine region in two different focal planes where "d" indicates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deirid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on body surface.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309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8D428F9-14F7-40F3-AC81-C471190CF4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2929636"/>
            <a:ext cx="9000744" cy="678484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418B786-8814-40BD-BDFF-FEA3EB028504}"/>
              </a:ext>
            </a:extLst>
          </p:cNvPr>
          <p:cNvSpPr/>
          <p:nvPr/>
        </p:nvSpPr>
        <p:spPr>
          <a:xfrm>
            <a:off x="1595628" y="9802162"/>
            <a:ext cx="9000744" cy="1288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ja-JP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S3.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Male tail region of </a:t>
            </a:r>
            <a:r>
              <a:rPr lang="en-GB" altLang="ja-JP" i="1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Cutidiplogater</a:t>
            </a:r>
            <a:r>
              <a:rPr lang="en-GB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GB" altLang="ja-JP" i="1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manati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Genital papillae are suggested by the numbers or "pd" according to the terminology proposed by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Sudhaus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&amp;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</a:t>
            </a:r>
            <a:r>
              <a:rPr lang="en-GB" altLang="ja-JP" kern="100" dirty="0" err="1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ü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rst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von Lieven</a:t>
            </a:r>
            <a:r>
              <a:rPr lang="en-GB" altLang="ja-JP" kern="100" baseline="30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17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"Ph" suggests phasmid.</a:t>
            </a:r>
            <a:endParaRPr lang="ja-JP" altLang="ja-JP" sz="1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91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DACE47F-0DAE-46D9-B1D1-7BC18400AD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1054354"/>
            <a:ext cx="9000744" cy="1078687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01D4648-DBBD-4A6C-B347-F9049DB28680}"/>
              </a:ext>
            </a:extLst>
          </p:cNvPr>
          <p:cNvSpPr/>
          <p:nvPr/>
        </p:nvSpPr>
        <p:spPr>
          <a:xfrm>
            <a:off x="1595628" y="12029916"/>
            <a:ext cx="9000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b="1" dirty="0">
                <a:latin typeface="Arial" panose="020B0604020202020204" pitchFamily="34" charset="0"/>
                <a:ea typeface="ＭＳ 明朝" panose="02020609040205080304" pitchFamily="17" charset="-128"/>
              </a:rPr>
              <a:t>Figure S4.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Adult female of </a:t>
            </a:r>
            <a:r>
              <a:rPr lang="en-GB" altLang="ja-JP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Cutidiplogaster</a:t>
            </a:r>
            <a:r>
              <a:rPr lang="en-GB" altLang="ja-JP" i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  <a:r>
              <a:rPr lang="en-GB" altLang="ja-JP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manati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. A: Ovary in two different focal planes; B: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Vulval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region in eight different focal planes where "pd" suggests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postdeirid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on body surface; C: Long and tangled tail tip; D: Anal region in three different focal planes where "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ph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" suggests phasmid.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7752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176DA5B-0379-4DFD-AECF-A9917C5A7E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1993900"/>
            <a:ext cx="9000744" cy="957072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7227E80-EFDC-49CB-87C7-AA563F1236C8}"/>
              </a:ext>
            </a:extLst>
          </p:cNvPr>
          <p:cNvSpPr/>
          <p:nvPr/>
        </p:nvSpPr>
        <p:spPr>
          <a:xfrm>
            <a:off x="1595628" y="11690350"/>
            <a:ext cx="9000744" cy="1703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ja-JP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S5.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Anterior region of morphotype "LT". A: Stomatal region in ten different focal planes where "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rsvt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", "dt" and "am", suggest right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subventral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tooth, dorsal tooth and amphid, respectively; B: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Metacorpus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(median bulb) region in four different focal planes where "nr", "ep" and "d" suggest nerve ring, excretory pore and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deirid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respectively; C: Basal bulb region. </a:t>
            </a:r>
            <a:endParaRPr lang="ja-JP" altLang="ja-JP" sz="1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56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18C4DB8-B533-44BD-B05E-645819906F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586486"/>
            <a:ext cx="9000744" cy="10808208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AA3CC92-4FF6-4BCE-8B0E-1F0DEABAB33D}"/>
              </a:ext>
            </a:extLst>
          </p:cNvPr>
          <p:cNvSpPr/>
          <p:nvPr/>
        </p:nvSpPr>
        <p:spPr>
          <a:xfrm>
            <a:off x="1595628" y="11528922"/>
            <a:ext cx="9000744" cy="4196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ja-JP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S6.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Adult male of morphotype "LT". A: Stomatal region in six different focal planes where “cs” and “am” suggest cephalic sensilla and amphid, respectively; B: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Metacorpal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region in two different focal planes where “ep”, “nr” and “d” suggest excretory pore, nerve ring and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deirid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respectively, C: Posterior pharynx; D: Anterior end of testis in two different focal planes showing reflexion of anterior end; E: Middle region of testis with developing spermatocytes; F: Posterior region of testis in two different focal planes where “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tes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”, “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vd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” and “p” suggest testis, vas deferens and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postdeirid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 respectively, G: Tail showing long whip-like appendage; H: Left lateral view of cloacal region in five different focal planes where genital papillae are suggested by the numbers or "pd" according to the terminology proposed by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Sudhaus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&amp; 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</a:t>
            </a:r>
            <a:r>
              <a:rPr lang="en-GB" altLang="ja-JP" kern="100" dirty="0" err="1"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ü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rst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von Lieven</a:t>
            </a:r>
            <a:r>
              <a:rPr lang="en-GB" altLang="ja-JP" kern="100" baseline="300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17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"</a:t>
            </a:r>
            <a:r>
              <a:rPr lang="en-GB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</a:t>
            </a:r>
            <a:r>
              <a:rPr lang="en-GB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suggests phasmid.</a:t>
            </a:r>
            <a:endParaRPr lang="ja-JP" altLang="ja-JP" sz="1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68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2664F9D-FDC3-4A4E-9594-F18378D22B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142240"/>
            <a:ext cx="9000744" cy="14097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C29205A-379E-4A20-B605-3A71B05899CF}"/>
              </a:ext>
            </a:extLst>
          </p:cNvPr>
          <p:cNvSpPr/>
          <p:nvPr/>
        </p:nvSpPr>
        <p:spPr>
          <a:xfrm>
            <a:off x="354330" y="14337238"/>
            <a:ext cx="11567160" cy="166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altLang="ja-JP" sz="1400" b="1" kern="100" dirty="0"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Figure S7.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Adult female of morphotype "LT". A: Left lateral view of 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vulval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region in five different focal planes; B: Ventral view of 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vulval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region in six different focal planes where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ut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", "vg" and "m" suggest uterus, vaginal gland and vaginal muscle, respectively; C: Ventral view of ovary to 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vulval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region in two different focal planes where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ov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",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sp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and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ut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suggest ovary, spermatheca and uterus, respectively; D: Ventral view of anal region in five different focal planes where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rg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and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suggest rectal gland and phasmid, respectively; E: Right lateral view of anal region in three different focal planes where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rg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",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lf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and "</a:t>
            </a:r>
            <a:r>
              <a:rPr lang="en-GB" altLang="ja-JP" sz="1400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ph</a:t>
            </a:r>
            <a:r>
              <a:rPr lang="en-GB" altLang="ja-JP" sz="1400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" suggest rectal gland, lateral field and phasmid, respectively. </a:t>
            </a:r>
            <a:endParaRPr lang="ja-JP" altLang="ja-JP" sz="11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32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9940576-DADB-4BF5-AB64-78A197B72F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628" y="2269744"/>
            <a:ext cx="9000744" cy="8790432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A73FE2A-8D37-4A36-BAF8-C727DF8F559C}"/>
              </a:ext>
            </a:extLst>
          </p:cNvPr>
          <p:cNvSpPr/>
          <p:nvPr/>
        </p:nvSpPr>
        <p:spPr>
          <a:xfrm>
            <a:off x="1595628" y="11220196"/>
            <a:ext cx="9000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b="1" dirty="0">
                <a:latin typeface="Arial" panose="020B0604020202020204" pitchFamily="34" charset="0"/>
                <a:ea typeface="ＭＳ 明朝" panose="02020609040205080304" pitchFamily="17" charset="-128"/>
              </a:rPr>
              <a:t>Figure S8.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Anterior region and male tail of morphotype "ST". A: Stomatal region in eight different focal planes where "cs" and "am", suggest cephalic sensilla and amphid, respectively; B: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Metacorpus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(median bulb) region in four different focal planes where "ep", "nr" and "d" suggest excretory pore, nerve ring and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deirid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, respectively; C: Body surface showing lateral gland (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lg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) and lateral field; D: Margin between testis and vas deferens in two different focal planes where "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tes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", "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vd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" and "pd" suggests testis, vas deferens and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postdeirid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; E: Male tail region in two different focal planes where genital papillae are suggested by the numbers or "pd" according to the terminology proposed by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Sudhaus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&amp; 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F</a:t>
            </a:r>
            <a:r>
              <a:rPr lang="en-GB" altLang="ja-JP" dirty="0" err="1">
                <a:latin typeface="ＭＳ 明朝" panose="02020609040205080304" pitchFamily="17" charset="-128"/>
                <a:cs typeface="Times New Roman" panose="02020603050405020304" pitchFamily="18" charset="0"/>
              </a:rPr>
              <a:t>ü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rst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von Lieven</a:t>
            </a:r>
            <a:r>
              <a:rPr lang="en-GB" altLang="ja-JP" baseline="300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17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and "</a:t>
            </a:r>
            <a:r>
              <a:rPr lang="en-GB" altLang="ja-JP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ph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" suggests phasmid.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7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E46019BB9D7E48AAC55A2F65DBD3BF" ma:contentTypeVersion="9" ma:contentTypeDescription="Create a new document." ma:contentTypeScope="" ma:versionID="59c343d6da9842100c025354b41ae14a">
  <xsd:schema xmlns:xsd="http://www.w3.org/2001/XMLSchema" xmlns:xs="http://www.w3.org/2001/XMLSchema" xmlns:p="http://schemas.microsoft.com/office/2006/metadata/properties" xmlns:ns3="5d2a162c-cfb0-4c7e-b3bf-d8036995256f" targetNamespace="http://schemas.microsoft.com/office/2006/metadata/properties" ma:root="true" ma:fieldsID="65a4a4d6a5a2472779f6e8f6deccbb92" ns3:_="">
    <xsd:import namespace="5d2a162c-cfb0-4c7e-b3bf-d8036995256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162c-cfb0-4c7e-b3bf-d803699525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B4FDE8-968C-49BF-B163-3047D3115B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2a162c-cfb0-4c7e-b3bf-d803699525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9701F5-2746-40E1-96BA-ABE5AEED02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B5424F-7ED0-4D5C-BFCC-21DAA04A23A6}">
  <ds:schemaRefs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5d2a162c-cfb0-4c7e-b3bf-d8036995256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1001</TotalTime>
  <Words>1611</Words>
  <Application>Microsoft Office PowerPoint</Application>
  <PresentationFormat>Custom</PresentationFormat>
  <Paragraphs>234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明朝</vt:lpstr>
      <vt:lpstr>游明朝</vt:lpstr>
      <vt:lpstr>Arial</vt:lpstr>
      <vt:lpstr>Arial Narrow</vt:lpstr>
      <vt:lpstr>Calibri</vt:lpstr>
      <vt:lpstr>Calibri Light</vt:lpstr>
      <vt:lpstr>Cambria Math</vt:lpstr>
      <vt:lpstr>Century</vt:lpstr>
      <vt:lpstr>Times New Roman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nkanzaki</dc:creator>
  <cp:lastModifiedBy>rafael</cp:lastModifiedBy>
  <cp:revision>50</cp:revision>
  <dcterms:created xsi:type="dcterms:W3CDTF">2020-02-26T07:21:49Z</dcterms:created>
  <dcterms:modified xsi:type="dcterms:W3CDTF">2020-12-16T22:59:17Z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0x010100EEE46019BB9D7E48AAC55A2F65DBD3BF</vt:lpwstr>
  </property>
</Properties>
</file>