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8" r:id="rId3"/>
    <p:sldId id="260" r:id="rId4"/>
    <p:sldId id="261" r:id="rId5"/>
    <p:sldId id="257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6858000" cy="9906000" type="A4"/>
  <p:notesSz cx="6858000" cy="9144000"/>
  <p:defaultTextStyle>
    <a:defPPr>
      <a:defRPr lang="ko-KR"/>
    </a:defPPr>
    <a:lvl1pPr marL="0" algn="l" defTabSz="110376" rtl="0" eaLnBrk="1" latinLnBrk="1" hangingPunct="1">
      <a:defRPr sz="218" kern="1200">
        <a:solidFill>
          <a:schemeClr val="tx1"/>
        </a:solidFill>
        <a:latin typeface="+mn-lt"/>
        <a:ea typeface="+mn-ea"/>
        <a:cs typeface="+mn-cs"/>
      </a:defRPr>
    </a:lvl1pPr>
    <a:lvl2pPr marL="55188" algn="l" defTabSz="110376" rtl="0" eaLnBrk="1" latinLnBrk="1" hangingPunct="1">
      <a:defRPr sz="218" kern="1200">
        <a:solidFill>
          <a:schemeClr val="tx1"/>
        </a:solidFill>
        <a:latin typeface="+mn-lt"/>
        <a:ea typeface="+mn-ea"/>
        <a:cs typeface="+mn-cs"/>
      </a:defRPr>
    </a:lvl2pPr>
    <a:lvl3pPr marL="110376" algn="l" defTabSz="110376" rtl="0" eaLnBrk="1" latinLnBrk="1" hangingPunct="1">
      <a:defRPr sz="218" kern="1200">
        <a:solidFill>
          <a:schemeClr val="tx1"/>
        </a:solidFill>
        <a:latin typeface="+mn-lt"/>
        <a:ea typeface="+mn-ea"/>
        <a:cs typeface="+mn-cs"/>
      </a:defRPr>
    </a:lvl3pPr>
    <a:lvl4pPr marL="165564" algn="l" defTabSz="110376" rtl="0" eaLnBrk="1" latinLnBrk="1" hangingPunct="1">
      <a:defRPr sz="218" kern="1200">
        <a:solidFill>
          <a:schemeClr val="tx1"/>
        </a:solidFill>
        <a:latin typeface="+mn-lt"/>
        <a:ea typeface="+mn-ea"/>
        <a:cs typeface="+mn-cs"/>
      </a:defRPr>
    </a:lvl4pPr>
    <a:lvl5pPr marL="220752" algn="l" defTabSz="110376" rtl="0" eaLnBrk="1" latinLnBrk="1" hangingPunct="1">
      <a:defRPr sz="218" kern="1200">
        <a:solidFill>
          <a:schemeClr val="tx1"/>
        </a:solidFill>
        <a:latin typeface="+mn-lt"/>
        <a:ea typeface="+mn-ea"/>
        <a:cs typeface="+mn-cs"/>
      </a:defRPr>
    </a:lvl5pPr>
    <a:lvl6pPr marL="275940" algn="l" defTabSz="110376" rtl="0" eaLnBrk="1" latinLnBrk="1" hangingPunct="1">
      <a:defRPr sz="218" kern="1200">
        <a:solidFill>
          <a:schemeClr val="tx1"/>
        </a:solidFill>
        <a:latin typeface="+mn-lt"/>
        <a:ea typeface="+mn-ea"/>
        <a:cs typeface="+mn-cs"/>
      </a:defRPr>
    </a:lvl6pPr>
    <a:lvl7pPr marL="331128" algn="l" defTabSz="110376" rtl="0" eaLnBrk="1" latinLnBrk="1" hangingPunct="1">
      <a:defRPr sz="218" kern="1200">
        <a:solidFill>
          <a:schemeClr val="tx1"/>
        </a:solidFill>
        <a:latin typeface="+mn-lt"/>
        <a:ea typeface="+mn-ea"/>
        <a:cs typeface="+mn-cs"/>
      </a:defRPr>
    </a:lvl7pPr>
    <a:lvl8pPr marL="386316" algn="l" defTabSz="110376" rtl="0" eaLnBrk="1" latinLnBrk="1" hangingPunct="1">
      <a:defRPr sz="218" kern="1200">
        <a:solidFill>
          <a:schemeClr val="tx1"/>
        </a:solidFill>
        <a:latin typeface="+mn-lt"/>
        <a:ea typeface="+mn-ea"/>
        <a:cs typeface="+mn-cs"/>
      </a:defRPr>
    </a:lvl8pPr>
    <a:lvl9pPr marL="441505" algn="l" defTabSz="110376" rtl="0" eaLnBrk="1" latinLnBrk="1" hangingPunct="1">
      <a:defRPr sz="21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2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C9CA5-05E0-4028-B9B5-0C5D343D24C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E20C-2152-471C-91B2-8B691C684D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8866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C9CA5-05E0-4028-B9B5-0C5D343D24C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E20C-2152-471C-91B2-8B691C684D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4683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C9CA5-05E0-4028-B9B5-0C5D343D24C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E20C-2152-471C-91B2-8B691C684D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807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C9CA5-05E0-4028-B9B5-0C5D343D24C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E20C-2152-471C-91B2-8B691C684D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16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C9CA5-05E0-4028-B9B5-0C5D343D24C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E20C-2152-471C-91B2-8B691C684D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540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C9CA5-05E0-4028-B9B5-0C5D343D24C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E20C-2152-471C-91B2-8B691C684D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189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C9CA5-05E0-4028-B9B5-0C5D343D24C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E20C-2152-471C-91B2-8B691C684D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176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C9CA5-05E0-4028-B9B5-0C5D343D24C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E20C-2152-471C-91B2-8B691C684D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207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C9CA5-05E0-4028-B9B5-0C5D343D24C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E20C-2152-471C-91B2-8B691C684D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5246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C9CA5-05E0-4028-B9B5-0C5D343D24C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E20C-2152-471C-91B2-8B691C684D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130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C9CA5-05E0-4028-B9B5-0C5D343D24C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E20C-2152-471C-91B2-8B691C684D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466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C9CA5-05E0-4028-B9B5-0C5D343D24C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E20C-2152-471C-91B2-8B691C684D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754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17" Type="http://schemas.openxmlformats.org/officeDocument/2006/relationships/image" Target="../media/image9.png"/><Relationship Id="rId2" Type="http://schemas.openxmlformats.org/officeDocument/2006/relationships/image" Target="../media/image1.png"/><Relationship Id="rId16" Type="http://schemas.microsoft.com/office/2007/relationships/hdphoto" Target="../media/hdphoto7.wdp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microsoft.com/office/2007/relationships/hdphoto" Target="../media/hdphoto4.wdp"/><Relationship Id="rId19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26" Type="http://schemas.openxmlformats.org/officeDocument/2006/relationships/image" Target="../media/image70.png"/><Relationship Id="rId3" Type="http://schemas.openxmlformats.org/officeDocument/2006/relationships/image" Target="../media/image50.png"/><Relationship Id="rId21" Type="http://schemas.openxmlformats.org/officeDocument/2006/relationships/image" Target="../media/image65.png"/><Relationship Id="rId7" Type="http://schemas.microsoft.com/office/2007/relationships/hdphoto" Target="../media/hdphoto8.wdp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5" Type="http://schemas.openxmlformats.org/officeDocument/2006/relationships/image" Target="../media/image69.png"/><Relationship Id="rId2" Type="http://schemas.openxmlformats.org/officeDocument/2006/relationships/image" Target="../media/image49.png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29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microsoft.com/office/2007/relationships/hdphoto" Target="../media/hdphoto10.wdp"/><Relationship Id="rId24" Type="http://schemas.openxmlformats.org/officeDocument/2006/relationships/image" Target="../media/image68.png"/><Relationship Id="rId5" Type="http://schemas.openxmlformats.org/officeDocument/2006/relationships/image" Target="../media/image52.png"/><Relationship Id="rId15" Type="http://schemas.openxmlformats.org/officeDocument/2006/relationships/image" Target="../media/image59.png"/><Relationship Id="rId23" Type="http://schemas.openxmlformats.org/officeDocument/2006/relationships/image" Target="../media/image67.png"/><Relationship Id="rId28" Type="http://schemas.openxmlformats.org/officeDocument/2006/relationships/image" Target="../media/image72.png"/><Relationship Id="rId10" Type="http://schemas.openxmlformats.org/officeDocument/2006/relationships/image" Target="../media/image55.png"/><Relationship Id="rId19" Type="http://schemas.openxmlformats.org/officeDocument/2006/relationships/image" Target="../media/image63.png"/><Relationship Id="rId4" Type="http://schemas.openxmlformats.org/officeDocument/2006/relationships/image" Target="../media/image51.png"/><Relationship Id="rId9" Type="http://schemas.microsoft.com/office/2007/relationships/hdphoto" Target="../media/hdphoto9.wdp"/><Relationship Id="rId14" Type="http://schemas.openxmlformats.org/officeDocument/2006/relationships/image" Target="../media/image58.png"/><Relationship Id="rId22" Type="http://schemas.openxmlformats.org/officeDocument/2006/relationships/image" Target="../media/image66.png"/><Relationship Id="rId27" Type="http://schemas.openxmlformats.org/officeDocument/2006/relationships/image" Target="../media/image7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3.png"/><Relationship Id="rId18" Type="http://schemas.openxmlformats.org/officeDocument/2006/relationships/image" Target="../media/image88.png"/><Relationship Id="rId26" Type="http://schemas.openxmlformats.org/officeDocument/2006/relationships/image" Target="../media/image96.png"/><Relationship Id="rId3" Type="http://schemas.openxmlformats.org/officeDocument/2006/relationships/image" Target="../media/image75.png"/><Relationship Id="rId21" Type="http://schemas.openxmlformats.org/officeDocument/2006/relationships/image" Target="../media/image91.png"/><Relationship Id="rId7" Type="http://schemas.microsoft.com/office/2007/relationships/hdphoto" Target="../media/hdphoto11.wdp"/><Relationship Id="rId12" Type="http://schemas.openxmlformats.org/officeDocument/2006/relationships/image" Target="../media/image82.png"/><Relationship Id="rId17" Type="http://schemas.openxmlformats.org/officeDocument/2006/relationships/image" Target="../media/image87.png"/><Relationship Id="rId25" Type="http://schemas.openxmlformats.org/officeDocument/2006/relationships/image" Target="../media/image95.png"/><Relationship Id="rId2" Type="http://schemas.openxmlformats.org/officeDocument/2006/relationships/image" Target="../media/image74.png"/><Relationship Id="rId16" Type="http://schemas.openxmlformats.org/officeDocument/2006/relationships/image" Target="../media/image86.png"/><Relationship Id="rId20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11" Type="http://schemas.openxmlformats.org/officeDocument/2006/relationships/image" Target="../media/image81.png"/><Relationship Id="rId24" Type="http://schemas.openxmlformats.org/officeDocument/2006/relationships/image" Target="../media/image94.png"/><Relationship Id="rId5" Type="http://schemas.openxmlformats.org/officeDocument/2006/relationships/image" Target="../media/image77.png"/><Relationship Id="rId15" Type="http://schemas.openxmlformats.org/officeDocument/2006/relationships/image" Target="../media/image85.png"/><Relationship Id="rId23" Type="http://schemas.openxmlformats.org/officeDocument/2006/relationships/image" Target="../media/image93.png"/><Relationship Id="rId28" Type="http://schemas.openxmlformats.org/officeDocument/2006/relationships/image" Target="../media/image98.png"/><Relationship Id="rId10" Type="http://schemas.microsoft.com/office/2007/relationships/hdphoto" Target="../media/hdphoto12.wdp"/><Relationship Id="rId19" Type="http://schemas.openxmlformats.org/officeDocument/2006/relationships/image" Target="../media/image89.png"/><Relationship Id="rId4" Type="http://schemas.openxmlformats.org/officeDocument/2006/relationships/image" Target="../media/image76.png"/><Relationship Id="rId9" Type="http://schemas.openxmlformats.org/officeDocument/2006/relationships/image" Target="../media/image80.png"/><Relationship Id="rId14" Type="http://schemas.openxmlformats.org/officeDocument/2006/relationships/image" Target="../media/image84.png"/><Relationship Id="rId22" Type="http://schemas.openxmlformats.org/officeDocument/2006/relationships/image" Target="../media/image92.png"/><Relationship Id="rId27" Type="http://schemas.openxmlformats.org/officeDocument/2006/relationships/image" Target="../media/image9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image" Target="../media/image110.png"/><Relationship Id="rId18" Type="http://schemas.openxmlformats.org/officeDocument/2006/relationships/image" Target="../media/image115.png"/><Relationship Id="rId26" Type="http://schemas.openxmlformats.org/officeDocument/2006/relationships/image" Target="../media/image122.png"/><Relationship Id="rId3" Type="http://schemas.openxmlformats.org/officeDocument/2006/relationships/image" Target="../media/image100.png"/><Relationship Id="rId21" Type="http://schemas.openxmlformats.org/officeDocument/2006/relationships/image" Target="../media/image118.png"/><Relationship Id="rId7" Type="http://schemas.openxmlformats.org/officeDocument/2006/relationships/image" Target="../media/image104.png"/><Relationship Id="rId12" Type="http://schemas.openxmlformats.org/officeDocument/2006/relationships/image" Target="../media/image109.png"/><Relationship Id="rId17" Type="http://schemas.openxmlformats.org/officeDocument/2006/relationships/image" Target="../media/image114.png"/><Relationship Id="rId25" Type="http://schemas.openxmlformats.org/officeDocument/2006/relationships/image" Target="../media/image121.png"/><Relationship Id="rId2" Type="http://schemas.openxmlformats.org/officeDocument/2006/relationships/image" Target="../media/image99.png"/><Relationship Id="rId16" Type="http://schemas.openxmlformats.org/officeDocument/2006/relationships/image" Target="../media/image113.png"/><Relationship Id="rId20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11" Type="http://schemas.openxmlformats.org/officeDocument/2006/relationships/image" Target="../media/image108.png"/><Relationship Id="rId24" Type="http://schemas.microsoft.com/office/2007/relationships/hdphoto" Target="../media/hdphoto13.wdp"/><Relationship Id="rId5" Type="http://schemas.openxmlformats.org/officeDocument/2006/relationships/image" Target="../media/image102.png"/><Relationship Id="rId15" Type="http://schemas.openxmlformats.org/officeDocument/2006/relationships/image" Target="../media/image112.png"/><Relationship Id="rId23" Type="http://schemas.openxmlformats.org/officeDocument/2006/relationships/image" Target="../media/image120.png"/><Relationship Id="rId10" Type="http://schemas.openxmlformats.org/officeDocument/2006/relationships/image" Target="../media/image107.png"/><Relationship Id="rId19" Type="http://schemas.openxmlformats.org/officeDocument/2006/relationships/image" Target="../media/image116.png"/><Relationship Id="rId4" Type="http://schemas.openxmlformats.org/officeDocument/2006/relationships/image" Target="../media/image101.png"/><Relationship Id="rId9" Type="http://schemas.openxmlformats.org/officeDocument/2006/relationships/image" Target="../media/image106.png"/><Relationship Id="rId14" Type="http://schemas.openxmlformats.org/officeDocument/2006/relationships/image" Target="../media/image111.png"/><Relationship Id="rId22" Type="http://schemas.openxmlformats.org/officeDocument/2006/relationships/image" Target="../media/image119.png"/><Relationship Id="rId27" Type="http://schemas.openxmlformats.org/officeDocument/2006/relationships/image" Target="../media/image1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13" Type="http://schemas.openxmlformats.org/officeDocument/2006/relationships/image" Target="../media/image135.png"/><Relationship Id="rId18" Type="http://schemas.openxmlformats.org/officeDocument/2006/relationships/image" Target="../media/image140.png"/><Relationship Id="rId26" Type="http://schemas.openxmlformats.org/officeDocument/2006/relationships/image" Target="../media/image146.png"/><Relationship Id="rId3" Type="http://schemas.openxmlformats.org/officeDocument/2006/relationships/image" Target="../media/image125.png"/><Relationship Id="rId21" Type="http://schemas.openxmlformats.org/officeDocument/2006/relationships/image" Target="../media/image142.png"/><Relationship Id="rId7" Type="http://schemas.openxmlformats.org/officeDocument/2006/relationships/image" Target="../media/image129.png"/><Relationship Id="rId12" Type="http://schemas.openxmlformats.org/officeDocument/2006/relationships/image" Target="../media/image134.png"/><Relationship Id="rId17" Type="http://schemas.openxmlformats.org/officeDocument/2006/relationships/image" Target="../media/image139.png"/><Relationship Id="rId25" Type="http://schemas.openxmlformats.org/officeDocument/2006/relationships/image" Target="../media/image145.png"/><Relationship Id="rId2" Type="http://schemas.openxmlformats.org/officeDocument/2006/relationships/image" Target="../media/image124.png"/><Relationship Id="rId16" Type="http://schemas.openxmlformats.org/officeDocument/2006/relationships/image" Target="../media/image138.png"/><Relationship Id="rId20" Type="http://schemas.openxmlformats.org/officeDocument/2006/relationships/image" Target="../media/image141.png"/><Relationship Id="rId29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11" Type="http://schemas.openxmlformats.org/officeDocument/2006/relationships/image" Target="../media/image133.png"/><Relationship Id="rId24" Type="http://schemas.openxmlformats.org/officeDocument/2006/relationships/image" Target="../media/image144.png"/><Relationship Id="rId5" Type="http://schemas.openxmlformats.org/officeDocument/2006/relationships/image" Target="../media/image127.png"/><Relationship Id="rId15" Type="http://schemas.openxmlformats.org/officeDocument/2006/relationships/image" Target="../media/image137.png"/><Relationship Id="rId23" Type="http://schemas.openxmlformats.org/officeDocument/2006/relationships/image" Target="../media/image143.png"/><Relationship Id="rId28" Type="http://schemas.microsoft.com/office/2007/relationships/hdphoto" Target="../media/hdphoto16.wdp"/><Relationship Id="rId10" Type="http://schemas.openxmlformats.org/officeDocument/2006/relationships/image" Target="../media/image132.png"/><Relationship Id="rId19" Type="http://schemas.microsoft.com/office/2007/relationships/hdphoto" Target="../media/hdphoto14.wdp"/><Relationship Id="rId4" Type="http://schemas.openxmlformats.org/officeDocument/2006/relationships/image" Target="../media/image126.png"/><Relationship Id="rId9" Type="http://schemas.openxmlformats.org/officeDocument/2006/relationships/image" Target="../media/image131.png"/><Relationship Id="rId14" Type="http://schemas.openxmlformats.org/officeDocument/2006/relationships/image" Target="../media/image136.png"/><Relationship Id="rId22" Type="http://schemas.microsoft.com/office/2007/relationships/hdphoto" Target="../media/hdphoto15.wdp"/><Relationship Id="rId27" Type="http://schemas.openxmlformats.org/officeDocument/2006/relationships/image" Target="../media/image1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225" y="6840777"/>
            <a:ext cx="2344205" cy="8155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43244" y="7091252"/>
            <a:ext cx="1016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err="1" smtClean="0">
                <a:latin typeface="Calibri" pitchFamily="34" charset="0"/>
                <a:cs typeface="Arial" panose="020B0604020202020204" pitchFamily="34" charset="0"/>
              </a:rPr>
              <a:t>Daxx</a:t>
            </a:r>
            <a:endParaRPr lang="ko-KR" altLang="en-US" sz="1400" b="1" dirty="0">
              <a:latin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8585" y="8051614"/>
            <a:ext cx="735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z="1400" dirty="0" smtClean="0">
                <a:latin typeface="Calibri" pitchFamily="34" charset="0"/>
              </a:rPr>
              <a:t>β</a:t>
            </a:r>
            <a:r>
              <a:rPr lang="en-US" altLang="ko-KR" sz="1400" b="1" dirty="0" smtClean="0">
                <a:latin typeface="Calibri" pitchFamily="34" charset="0"/>
              </a:rPr>
              <a:t>-actin</a:t>
            </a:r>
            <a:endParaRPr lang="ko-KR" altLang="en-US" sz="1400" b="1" dirty="0">
              <a:latin typeface="Calibri" pitchFamily="34" charset="0"/>
              <a:cs typeface="Arial" panose="020B0604020202020204" pitchFamily="34" charset="0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36784" y="7714153"/>
            <a:ext cx="2537779" cy="9567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41492" y="5959927"/>
            <a:ext cx="5417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 err="1"/>
              <a:t>Daxx</a:t>
            </a:r>
            <a:endParaRPr lang="ko-KR" altLang="en-US" sz="9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89572" y="6238120"/>
            <a:ext cx="5417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z="900" dirty="0">
                <a:latin typeface="Calibri" pitchFamily="34" charset="0"/>
              </a:rPr>
              <a:t>β</a:t>
            </a:r>
            <a:r>
              <a:rPr lang="en-US" altLang="ko-KR" sz="900" b="1" dirty="0" smtClean="0">
                <a:latin typeface="Calibri" pitchFamily="34" charset="0"/>
              </a:rPr>
              <a:t>-actin</a:t>
            </a:r>
            <a:endParaRPr lang="ko-KR" altLang="en-US" sz="900" b="1" dirty="0">
              <a:latin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472229" y="5310333"/>
            <a:ext cx="4739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5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244" y="6238120"/>
            <a:ext cx="2043990" cy="2396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244" y="5980314"/>
            <a:ext cx="2043991" cy="2218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 rot="19008226">
            <a:off x="2557895" y="5557059"/>
            <a:ext cx="87790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DU145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9008226">
            <a:off x="2804503" y="5557058"/>
            <a:ext cx="87790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A549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9008226">
            <a:off x="3437629" y="5563621"/>
            <a:ext cx="87790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SK-Hep1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9008226">
            <a:off x="3241764" y="5557657"/>
            <a:ext cx="87790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9008226">
            <a:off x="3028494" y="5563622"/>
            <a:ext cx="87790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U251N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9008226">
            <a:off x="3647847" y="5545803"/>
            <a:ext cx="87790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Hep-3B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9008226">
            <a:off x="3859325" y="5551697"/>
            <a:ext cx="87790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 smtClean="0">
                <a:latin typeface="Arial" panose="020B0604020202020204" pitchFamily="34" charset="0"/>
                <a:cs typeface="Arial" panose="020B0604020202020204" pitchFamily="34" charset="0"/>
              </a:rPr>
              <a:t>BxPC-3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9008226">
            <a:off x="4080969" y="5543728"/>
            <a:ext cx="87790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HPAC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9008226">
            <a:off x="4350675" y="5664949"/>
            <a:ext cx="52239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293A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4281" y="204281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736" t="73302" r="22264" b="19120"/>
          <a:stretch/>
        </p:blipFill>
        <p:spPr>
          <a:xfrm>
            <a:off x="3593455" y="1734306"/>
            <a:ext cx="1381808" cy="2302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그림 26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924" t="41002" r="60835" b="52830"/>
          <a:stretch/>
        </p:blipFill>
        <p:spPr>
          <a:xfrm>
            <a:off x="3593457" y="1996268"/>
            <a:ext cx="1384474" cy="2415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TextBox 27"/>
          <p:cNvSpPr txBox="1"/>
          <p:nvPr/>
        </p:nvSpPr>
        <p:spPr>
          <a:xfrm rot="19001223">
            <a:off x="3560199" y="1274189"/>
            <a:ext cx="810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9001223">
            <a:off x="3735038" y="1088792"/>
            <a:ext cx="135062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Ad-3484-shDaxx 1MOI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9001223">
            <a:off x="4044172" y="1119674"/>
            <a:ext cx="127576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Ad-3484-shDaxx 10MOI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9001223">
            <a:off x="4321341" y="1118475"/>
            <a:ext cx="125386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Ad-3484-shDaxx 50MOI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9001223">
            <a:off x="4571835" y="1129082"/>
            <a:ext cx="130318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Ad-3484-shDaxx 100MOI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20830" y="1723908"/>
            <a:ext cx="514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 err="1"/>
              <a:t>Daxx</a:t>
            </a:r>
            <a:endParaRPr lang="ko-KR" altLang="en-US" sz="9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427659" y="2025157"/>
            <a:ext cx="568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/>
              <a:t>a</a:t>
            </a:r>
            <a:r>
              <a:rPr lang="en-US" altLang="ko-KR" sz="900" b="1" dirty="0" smtClean="0"/>
              <a:t>ctin</a:t>
            </a:r>
            <a:endParaRPr lang="ko-KR" altLang="en-US" sz="900" b="1" dirty="0"/>
          </a:p>
        </p:txBody>
      </p:sp>
      <p:sp>
        <p:nvSpPr>
          <p:cNvPr id="35" name="TextBox 34"/>
          <p:cNvSpPr txBox="1"/>
          <p:nvPr/>
        </p:nvSpPr>
        <p:spPr>
          <a:xfrm rot="19001223">
            <a:off x="1883823" y="1291182"/>
            <a:ext cx="810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9001223">
            <a:off x="2096565" y="1150043"/>
            <a:ext cx="120624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Ad-3484-NC 1MOI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9001223">
            <a:off x="2379439" y="1146359"/>
            <a:ext cx="121084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Ad-3484-NC 10MOI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9001223">
            <a:off x="2639281" y="1138685"/>
            <a:ext cx="124446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Ad-3484-NC 50MOI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9001223">
            <a:off x="2911113" y="1130196"/>
            <a:ext cx="127118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50" b="1" dirty="0">
                <a:latin typeface="Arial" panose="020B0604020202020204" pitchFamily="34" charset="0"/>
                <a:cs typeface="Arial" panose="020B0604020202020204" pitchFamily="34" charset="0"/>
              </a:rPr>
              <a:t>Ad-3484-NC 100MOI</a:t>
            </a:r>
            <a:endParaRPr lang="ko-KR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1329008" y="619260"/>
            <a:ext cx="28785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41" name="Picture 4" descr="F:\western result\180503\oncolytic shDAXX virus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07" t="19056" r="17692" b="74874"/>
          <a:stretch/>
        </p:blipFill>
        <p:spPr bwMode="auto">
          <a:xfrm>
            <a:off x="1859667" y="1745322"/>
            <a:ext cx="1440581" cy="2224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F:\western result\180503\gadp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347" t="59867" r="42856" b="34579"/>
          <a:stretch/>
        </p:blipFill>
        <p:spPr bwMode="auto">
          <a:xfrm>
            <a:off x="1859669" y="2003057"/>
            <a:ext cx="1440581" cy="2409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그림 4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719745" y="3678504"/>
            <a:ext cx="1544240" cy="747440"/>
          </a:xfrm>
          <a:prstGeom prst="rect">
            <a:avLst/>
          </a:prstGeom>
        </p:spPr>
      </p:pic>
      <p:pic>
        <p:nvPicPr>
          <p:cNvPr id="44" name="그림 4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733483" y="2691473"/>
            <a:ext cx="1485659" cy="895561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1289991" y="2978885"/>
            <a:ext cx="514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 err="1"/>
              <a:t>Daxx</a:t>
            </a:r>
            <a:endParaRPr lang="ko-KR" altLang="en-US" sz="9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143422" y="3913812"/>
            <a:ext cx="10156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ko-KR" sz="900" b="1" dirty="0" smtClean="0"/>
              <a:t>actin</a:t>
            </a:r>
            <a:endParaRPr lang="ko-KR" altLang="en-US" sz="900" b="1" dirty="0"/>
          </a:p>
        </p:txBody>
      </p:sp>
      <p:pic>
        <p:nvPicPr>
          <p:cNvPr id="47" name="그림 4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379273" y="2709514"/>
            <a:ext cx="1579600" cy="749536"/>
          </a:xfrm>
          <a:prstGeom prst="rect">
            <a:avLst/>
          </a:prstGeom>
        </p:spPr>
      </p:pic>
      <p:pic>
        <p:nvPicPr>
          <p:cNvPr id="48" name="그림 47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400967" y="3534878"/>
            <a:ext cx="1896202" cy="102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942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6884" y="445168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7989" y="115503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985" y="141890"/>
            <a:ext cx="3633531" cy="47430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8839" y="5492594"/>
            <a:ext cx="1016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err="1" smtClean="0">
                <a:latin typeface="Calibri" pitchFamily="34" charset="0"/>
                <a:cs typeface="Arial" panose="020B0604020202020204" pitchFamily="34" charset="0"/>
              </a:rPr>
              <a:t>pTP</a:t>
            </a:r>
            <a:endParaRPr lang="ko-KR" altLang="en-US" sz="1400" b="1" dirty="0">
              <a:latin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1689" y="6671335"/>
            <a:ext cx="1016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err="1" smtClean="0">
                <a:latin typeface="Calibri" pitchFamily="34" charset="0"/>
                <a:cs typeface="Arial" panose="020B0604020202020204" pitchFamily="34" charset="0"/>
              </a:rPr>
              <a:t>Daxx</a:t>
            </a:r>
            <a:endParaRPr lang="ko-KR" altLang="en-US" sz="1400" b="1" dirty="0">
              <a:latin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8365" y="8268737"/>
            <a:ext cx="1300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latin typeface="Calibri" pitchFamily="34" charset="0"/>
                <a:cs typeface="Arial" panose="020B0604020202020204" pitchFamily="34" charset="0"/>
              </a:rPr>
              <a:t>Adenovirus Type 5</a:t>
            </a:r>
            <a:endParaRPr lang="ko-KR" altLang="en-US" sz="1400" b="1" dirty="0">
              <a:latin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20668" y="8036314"/>
            <a:ext cx="1015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z="1400" dirty="0" smtClean="0">
                <a:latin typeface="Calibri" pitchFamily="34" charset="0"/>
              </a:rPr>
              <a:t>β</a:t>
            </a:r>
            <a:r>
              <a:rPr lang="en-US" altLang="ko-KR" sz="1400" b="1" dirty="0" smtClean="0">
                <a:latin typeface="Calibri" pitchFamily="34" charset="0"/>
              </a:rPr>
              <a:t>-Actin</a:t>
            </a:r>
            <a:endParaRPr lang="ko-KR" altLang="en-US" sz="1400" b="1" dirty="0">
              <a:latin typeface="Calibri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912" y="7499746"/>
            <a:ext cx="1790621" cy="2389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912" y="5312316"/>
            <a:ext cx="1641152" cy="77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912" y="6212688"/>
            <a:ext cx="1641152" cy="1002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515" y="5351453"/>
            <a:ext cx="1778842" cy="102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818709" y="5712492"/>
            <a:ext cx="1015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Calibri" pitchFamily="34" charset="0"/>
                <a:cs typeface="Arial" panose="020B0604020202020204" pitchFamily="34" charset="0"/>
              </a:rPr>
              <a:t>E1A</a:t>
            </a:r>
            <a:endParaRPr lang="ko-KR" altLang="en-US" sz="1400" b="1" dirty="0">
              <a:latin typeface="Calibri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">
            <a:off x="4334351" y="7811952"/>
            <a:ext cx="1792442" cy="913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5739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71"/>
            <a:ext cx="878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4F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36396" y="5194161"/>
            <a:ext cx="8833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pTP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06986" y="5848541"/>
            <a:ext cx="8833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Daxx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6" name="그림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225" y="5044111"/>
            <a:ext cx="944025" cy="689029"/>
          </a:xfrm>
          <a:prstGeom prst="rect">
            <a:avLst/>
          </a:prstGeom>
        </p:spPr>
      </p:pic>
      <p:pic>
        <p:nvPicPr>
          <p:cNvPr id="57" name="그림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6816" y="5777640"/>
            <a:ext cx="1054467" cy="513539"/>
          </a:xfrm>
          <a:prstGeom prst="rect">
            <a:avLst/>
          </a:prstGeom>
        </p:spPr>
      </p:pic>
      <p:pic>
        <p:nvPicPr>
          <p:cNvPr id="58" name="그림 5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9998" y="5049349"/>
            <a:ext cx="1152300" cy="535262"/>
          </a:xfrm>
          <a:prstGeom prst="rect">
            <a:avLst/>
          </a:prstGeom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9695" y="5711167"/>
            <a:ext cx="1132603" cy="592211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5376489" y="5623421"/>
            <a:ext cx="8828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" name="그림 6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15135" y="7548442"/>
            <a:ext cx="1346027" cy="718487"/>
          </a:xfrm>
          <a:prstGeom prst="rect">
            <a:avLst/>
          </a:prstGeom>
        </p:spPr>
      </p:pic>
      <p:pic>
        <p:nvPicPr>
          <p:cNvPr id="62" name="그림 61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15135" y="5976512"/>
            <a:ext cx="1312027" cy="700339"/>
          </a:xfrm>
          <a:prstGeom prst="rect">
            <a:avLst/>
          </a:prstGeom>
        </p:spPr>
      </p:pic>
      <p:pic>
        <p:nvPicPr>
          <p:cNvPr id="63" name="그림 62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27009" y="6738344"/>
            <a:ext cx="1288278" cy="700339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123470" y="7695746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LC3A/B-I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8073" y="6476734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caspase 8 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4959" y="7040768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caspase 9 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33702" y="8674916"/>
            <a:ext cx="6379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p53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0599" y="9350236"/>
            <a:ext cx="1009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acetyl-p53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23470" y="7866413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LC3A/B-II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그림 6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93764" y="6922798"/>
            <a:ext cx="1021886" cy="625644"/>
          </a:xfrm>
          <a:prstGeom prst="rect">
            <a:avLst/>
          </a:prstGeom>
        </p:spPr>
      </p:pic>
      <p:pic>
        <p:nvPicPr>
          <p:cNvPr id="71" name="그림 7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64570" y="6922797"/>
            <a:ext cx="1174092" cy="541889"/>
          </a:xfrm>
          <a:prstGeom prst="rect">
            <a:avLst/>
          </a:prstGeom>
        </p:spPr>
      </p:pic>
      <p:pic>
        <p:nvPicPr>
          <p:cNvPr id="72" name="그림 7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65823" y="7644819"/>
            <a:ext cx="1172839" cy="761181"/>
          </a:xfrm>
          <a:prstGeom prst="rect">
            <a:avLst/>
          </a:prstGeom>
        </p:spPr>
      </p:pic>
      <p:pic>
        <p:nvPicPr>
          <p:cNvPr id="73" name="그림 7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75348" y="7628259"/>
            <a:ext cx="1040302" cy="770094"/>
          </a:xfrm>
          <a:prstGeom prst="rect">
            <a:avLst/>
          </a:prstGeom>
        </p:spPr>
      </p:pic>
      <p:pic>
        <p:nvPicPr>
          <p:cNvPr id="74" name="그림 7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5400000">
            <a:off x="1302850" y="8873202"/>
            <a:ext cx="562573" cy="1242349"/>
          </a:xfrm>
          <a:prstGeom prst="rect">
            <a:avLst/>
          </a:prstGeom>
        </p:spPr>
      </p:pic>
      <p:pic>
        <p:nvPicPr>
          <p:cNvPr id="75" name="그림 7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326225" y="6333448"/>
            <a:ext cx="1055058" cy="545513"/>
          </a:xfrm>
          <a:prstGeom prst="rect">
            <a:avLst/>
          </a:prstGeom>
        </p:spPr>
      </p:pic>
      <p:pic>
        <p:nvPicPr>
          <p:cNvPr id="76" name="그림 7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97013" y="6358040"/>
            <a:ext cx="1018637" cy="497335"/>
          </a:xfrm>
          <a:prstGeom prst="rect">
            <a:avLst/>
          </a:prstGeom>
        </p:spPr>
      </p:pic>
      <p:pic>
        <p:nvPicPr>
          <p:cNvPr id="77" name="그림 7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524515" y="6325950"/>
            <a:ext cx="1115575" cy="529425"/>
          </a:xfrm>
          <a:prstGeom prst="rect">
            <a:avLst/>
          </a:prstGeom>
        </p:spPr>
      </p:pic>
      <p:pic>
        <p:nvPicPr>
          <p:cNvPr id="78" name="그림 77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5400000">
            <a:off x="3799689" y="6652122"/>
            <a:ext cx="567543" cy="1113258"/>
          </a:xfrm>
          <a:prstGeom prst="rect">
            <a:avLst/>
          </a:prstGeom>
        </p:spPr>
      </p:pic>
      <p:pic>
        <p:nvPicPr>
          <p:cNvPr id="79" name="그림 78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566326" y="7681317"/>
            <a:ext cx="1171378" cy="528269"/>
          </a:xfrm>
          <a:prstGeom prst="rect">
            <a:avLst/>
          </a:prstGeom>
        </p:spPr>
      </p:pic>
      <p:pic>
        <p:nvPicPr>
          <p:cNvPr id="80" name="그림 79"/>
          <p:cNvPicPr>
            <a:picLocks noChangeAspect="1"/>
          </p:cNvPicPr>
          <p:nvPr/>
        </p:nvPicPr>
        <p:blipFill rotWithShape="1">
          <a:blip r:embed="rId22"/>
          <a:srcRect b="15031"/>
          <a:stretch/>
        </p:blipFill>
        <p:spPr>
          <a:xfrm flipH="1" flipV="1">
            <a:off x="2323317" y="9178735"/>
            <a:ext cx="1197956" cy="563093"/>
          </a:xfrm>
          <a:prstGeom prst="rect">
            <a:avLst/>
          </a:prstGeom>
        </p:spPr>
      </p:pic>
      <p:pic>
        <p:nvPicPr>
          <p:cNvPr id="81" name="그림 80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flipH="1">
            <a:off x="3639279" y="9156394"/>
            <a:ext cx="1120582" cy="619269"/>
          </a:xfrm>
          <a:prstGeom prst="rect">
            <a:avLst/>
          </a:prstGeom>
        </p:spPr>
      </p:pic>
      <p:pic>
        <p:nvPicPr>
          <p:cNvPr id="82" name="그림 81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585939" y="8369375"/>
            <a:ext cx="1299157" cy="641657"/>
          </a:xfrm>
          <a:prstGeom prst="rect">
            <a:avLst/>
          </a:prstGeom>
        </p:spPr>
      </p:pic>
      <p:pic>
        <p:nvPicPr>
          <p:cNvPr id="83" name="그림 82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 rot="5400000">
            <a:off x="1130432" y="8206566"/>
            <a:ext cx="762321" cy="1137335"/>
          </a:xfrm>
          <a:prstGeom prst="rect">
            <a:avLst/>
          </a:prstGeom>
        </p:spPr>
      </p:pic>
      <p:pic>
        <p:nvPicPr>
          <p:cNvPr id="84" name="그림 83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196496" y="8593010"/>
            <a:ext cx="1324777" cy="356373"/>
          </a:xfrm>
          <a:prstGeom prst="rect">
            <a:avLst/>
          </a:prstGeom>
        </p:spPr>
      </p:pic>
      <p:pic>
        <p:nvPicPr>
          <p:cNvPr id="85" name="그림 84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 flipV="1">
            <a:off x="1015045" y="5077242"/>
            <a:ext cx="1286522" cy="638274"/>
          </a:xfrm>
          <a:prstGeom prst="rect">
            <a:avLst/>
          </a:prstGeom>
        </p:spPr>
      </p:pic>
      <p:pic>
        <p:nvPicPr>
          <p:cNvPr id="86" name="그림 85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 flipV="1">
            <a:off x="988460" y="5751923"/>
            <a:ext cx="1086938" cy="557771"/>
          </a:xfrm>
          <a:prstGeom prst="rect">
            <a:avLst/>
          </a:prstGeom>
        </p:spPr>
      </p:pic>
      <p:pic>
        <p:nvPicPr>
          <p:cNvPr id="139" name="그림 138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47074" y="259143"/>
            <a:ext cx="6468417" cy="451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299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그림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094" y="5300708"/>
            <a:ext cx="983669" cy="512853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341455" y="5482573"/>
            <a:ext cx="8833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pTP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17482" y="5966611"/>
            <a:ext cx="8833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Daxx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7" name="그림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1336" y="5300708"/>
            <a:ext cx="985656" cy="494961"/>
          </a:xfrm>
          <a:prstGeom prst="rect">
            <a:avLst/>
          </a:prstGeom>
        </p:spPr>
      </p:pic>
      <p:pic>
        <p:nvPicPr>
          <p:cNvPr id="58" name="그림 5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9983" y="5255774"/>
            <a:ext cx="870627" cy="617538"/>
          </a:xfrm>
          <a:prstGeom prst="rect">
            <a:avLst/>
          </a:prstGeom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1336" y="5897338"/>
            <a:ext cx="1028176" cy="400155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4892679" y="6072443"/>
            <a:ext cx="8828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" name="그림 6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4786344" y="6335823"/>
            <a:ext cx="1183973" cy="531270"/>
          </a:xfrm>
          <a:prstGeom prst="rect">
            <a:avLst/>
          </a:prstGeom>
        </p:spPr>
      </p:pic>
      <p:pic>
        <p:nvPicPr>
          <p:cNvPr id="62" name="그림 6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11522" y="6967463"/>
            <a:ext cx="1158795" cy="561625"/>
          </a:xfrm>
          <a:prstGeom prst="rect">
            <a:avLst/>
          </a:prstGeom>
        </p:spPr>
      </p:pic>
      <p:pic>
        <p:nvPicPr>
          <p:cNvPr id="63" name="그림 62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1522" y="7643214"/>
            <a:ext cx="1101922" cy="661153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-37515" y="6486672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caspase 8 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-268" y="6974465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caspase 9 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8009" y="8525426"/>
            <a:ext cx="6379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p53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6736" y="9314860"/>
            <a:ext cx="1009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acetyl-p53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5244" y="7689832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LC3A/B-I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9849" y="7905619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LC3A/B-II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그림 6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06626" y="7615699"/>
            <a:ext cx="1073512" cy="688668"/>
          </a:xfrm>
          <a:prstGeom prst="rect">
            <a:avLst/>
          </a:prstGeom>
        </p:spPr>
      </p:pic>
      <p:pic>
        <p:nvPicPr>
          <p:cNvPr id="71" name="그림 7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 flipV="1">
            <a:off x="3271381" y="7584325"/>
            <a:ext cx="997579" cy="729773"/>
          </a:xfrm>
          <a:prstGeom prst="rect">
            <a:avLst/>
          </a:prstGeom>
        </p:spPr>
      </p:pic>
      <p:pic>
        <p:nvPicPr>
          <p:cNvPr id="72" name="그림 7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28509" y="5892988"/>
            <a:ext cx="993947" cy="480942"/>
          </a:xfrm>
          <a:prstGeom prst="rect">
            <a:avLst/>
          </a:prstGeom>
        </p:spPr>
      </p:pic>
      <p:pic>
        <p:nvPicPr>
          <p:cNvPr id="73" name="그림 7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64278" y="5894537"/>
            <a:ext cx="882420" cy="435695"/>
          </a:xfrm>
          <a:prstGeom prst="rect">
            <a:avLst/>
          </a:prstGeom>
        </p:spPr>
      </p:pic>
      <p:pic>
        <p:nvPicPr>
          <p:cNvPr id="74" name="그림 7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403862" y="9118685"/>
            <a:ext cx="1029855" cy="554036"/>
          </a:xfrm>
          <a:prstGeom prst="rect">
            <a:avLst/>
          </a:prstGeom>
        </p:spPr>
      </p:pic>
      <p:pic>
        <p:nvPicPr>
          <p:cNvPr id="75" name="그림 7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5400000" flipH="1">
            <a:off x="2398250" y="8860838"/>
            <a:ext cx="632716" cy="1123249"/>
          </a:xfrm>
          <a:prstGeom prst="rect">
            <a:avLst/>
          </a:prstGeom>
        </p:spPr>
      </p:pic>
      <p:pic>
        <p:nvPicPr>
          <p:cNvPr id="76" name="그림 7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27094" y="9069200"/>
            <a:ext cx="1137467" cy="590061"/>
          </a:xfrm>
          <a:prstGeom prst="rect">
            <a:avLst/>
          </a:prstGeom>
        </p:spPr>
      </p:pic>
      <p:pic>
        <p:nvPicPr>
          <p:cNvPr id="77" name="그림 7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323305" y="8426652"/>
            <a:ext cx="1056945" cy="515583"/>
          </a:xfrm>
          <a:prstGeom prst="rect">
            <a:avLst/>
          </a:prstGeom>
        </p:spPr>
      </p:pic>
      <p:pic>
        <p:nvPicPr>
          <p:cNvPr id="78" name="그림 7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35365" y="8413641"/>
            <a:ext cx="1136016" cy="577635"/>
          </a:xfrm>
          <a:prstGeom prst="rect">
            <a:avLst/>
          </a:prstGeom>
        </p:spPr>
      </p:pic>
      <p:pic>
        <p:nvPicPr>
          <p:cNvPr id="79" name="그림 78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5400000" flipH="1">
            <a:off x="1229012" y="8110125"/>
            <a:ext cx="553623" cy="1175594"/>
          </a:xfrm>
          <a:prstGeom prst="rect">
            <a:avLst/>
          </a:prstGeom>
        </p:spPr>
      </p:pic>
      <p:pic>
        <p:nvPicPr>
          <p:cNvPr id="80" name="그림 79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098821" y="7694970"/>
            <a:ext cx="1010691" cy="711473"/>
          </a:xfrm>
          <a:prstGeom prst="rect">
            <a:avLst/>
          </a:prstGeom>
        </p:spPr>
      </p:pic>
      <p:pic>
        <p:nvPicPr>
          <p:cNvPr id="81" name="그림 80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40899" y="6430930"/>
            <a:ext cx="898277" cy="424187"/>
          </a:xfrm>
          <a:prstGeom prst="rect">
            <a:avLst/>
          </a:prstGeom>
        </p:spPr>
      </p:pic>
      <p:pic>
        <p:nvPicPr>
          <p:cNvPr id="82" name="그림 8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002867" y="6334053"/>
            <a:ext cx="1098513" cy="506057"/>
          </a:xfrm>
          <a:prstGeom prst="rect">
            <a:avLst/>
          </a:prstGeom>
        </p:spPr>
      </p:pic>
      <p:pic>
        <p:nvPicPr>
          <p:cNvPr id="83" name="그림 82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215280" y="6383642"/>
            <a:ext cx="1009199" cy="429328"/>
          </a:xfrm>
          <a:prstGeom prst="rect">
            <a:avLst/>
          </a:prstGeom>
        </p:spPr>
      </p:pic>
      <p:pic>
        <p:nvPicPr>
          <p:cNvPr id="84" name="그림 8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93732" y="6938323"/>
            <a:ext cx="1009983" cy="469345"/>
          </a:xfrm>
          <a:prstGeom prst="rect">
            <a:avLst/>
          </a:prstGeom>
        </p:spPr>
      </p:pic>
      <p:pic>
        <p:nvPicPr>
          <p:cNvPr id="85" name="그림 84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215280" y="6859183"/>
            <a:ext cx="1109563" cy="636850"/>
          </a:xfrm>
          <a:prstGeom prst="rect">
            <a:avLst/>
          </a:prstGeom>
        </p:spPr>
      </p:pic>
      <p:pic>
        <p:nvPicPr>
          <p:cNvPr id="86" name="그림 85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047854" y="6866494"/>
            <a:ext cx="1113193" cy="746275"/>
          </a:xfrm>
          <a:prstGeom prst="rect">
            <a:avLst/>
          </a:prstGeom>
        </p:spPr>
      </p:pic>
      <p:pic>
        <p:nvPicPr>
          <p:cNvPr id="88" name="그림 87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-37515" y="6949"/>
            <a:ext cx="6584251" cy="482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174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그림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652" y="5448508"/>
            <a:ext cx="1419268" cy="553384"/>
          </a:xfrm>
          <a:prstGeom prst="rect">
            <a:avLst/>
          </a:prstGeom>
        </p:spPr>
      </p:pic>
      <p:pic>
        <p:nvPicPr>
          <p:cNvPr id="52" name="그림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2308" y="4915345"/>
            <a:ext cx="1290735" cy="506864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170" y="5491224"/>
            <a:ext cx="1229386" cy="510668"/>
          </a:xfrm>
          <a:prstGeom prst="rect">
            <a:avLst/>
          </a:prstGeom>
        </p:spPr>
      </p:pic>
      <p:pic>
        <p:nvPicPr>
          <p:cNvPr id="54" name="그림 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1476" y="4915345"/>
            <a:ext cx="1448832" cy="430221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86553" y="4990140"/>
            <a:ext cx="6637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pTP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45387" y="5466122"/>
            <a:ext cx="6637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Daxx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7" name="그림 5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811" y="5452939"/>
            <a:ext cx="1255592" cy="515690"/>
          </a:xfrm>
          <a:prstGeom prst="rect">
            <a:avLst/>
          </a:prstGeom>
        </p:spPr>
      </p:pic>
      <p:pic>
        <p:nvPicPr>
          <p:cNvPr id="58" name="그림 5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 flipV="1">
            <a:off x="1187691" y="4519374"/>
            <a:ext cx="453832" cy="1229738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5591716" y="5513785"/>
            <a:ext cx="12396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-32685" y="6287281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caspase 8 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-5382" y="6917474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caspase 9 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07480" y="8457702"/>
            <a:ext cx="6379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p53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-5382" y="9231638"/>
            <a:ext cx="1009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acetyl-p53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5753" y="7623798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LC3A/B-I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358" y="7839585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LC3A/B-II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그림 6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2478891" y="7225343"/>
            <a:ext cx="876623" cy="1144681"/>
          </a:xfrm>
          <a:prstGeom prst="rect">
            <a:avLst/>
          </a:prstGeom>
        </p:spPr>
      </p:pic>
      <p:pic>
        <p:nvPicPr>
          <p:cNvPr id="67" name="그림 66"/>
          <p:cNvPicPr>
            <a:picLocks noChangeAspect="1"/>
          </p:cNvPicPr>
          <p:nvPr/>
        </p:nvPicPr>
        <p:blipFill rotWithShape="1">
          <a:blip r:embed="rId9"/>
          <a:srcRect r="24931"/>
          <a:stretch/>
        </p:blipFill>
        <p:spPr>
          <a:xfrm rot="5400000">
            <a:off x="4052767" y="7156030"/>
            <a:ext cx="629815" cy="1290735"/>
          </a:xfrm>
          <a:prstGeom prst="rect">
            <a:avLst/>
          </a:prstGeom>
        </p:spPr>
      </p:pic>
      <p:pic>
        <p:nvPicPr>
          <p:cNvPr id="68" name="그림 6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1168140" y="7113695"/>
            <a:ext cx="621045" cy="1367978"/>
          </a:xfrm>
          <a:prstGeom prst="rect">
            <a:avLst/>
          </a:prstGeom>
        </p:spPr>
      </p:pic>
      <p:pic>
        <p:nvPicPr>
          <p:cNvPr id="70" name="그림 6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2483317" y="5715830"/>
            <a:ext cx="685561" cy="1326892"/>
          </a:xfrm>
          <a:prstGeom prst="rect">
            <a:avLst/>
          </a:prstGeom>
        </p:spPr>
      </p:pic>
      <p:pic>
        <p:nvPicPr>
          <p:cNvPr id="71" name="그림 7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5400000">
            <a:off x="4022947" y="5857701"/>
            <a:ext cx="606708" cy="1143897"/>
          </a:xfrm>
          <a:prstGeom prst="rect">
            <a:avLst/>
          </a:prstGeom>
        </p:spPr>
      </p:pic>
      <p:pic>
        <p:nvPicPr>
          <p:cNvPr id="72" name="그림 7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6200000" flipV="1">
            <a:off x="2597857" y="6411288"/>
            <a:ext cx="546315" cy="1237058"/>
          </a:xfrm>
          <a:prstGeom prst="rect">
            <a:avLst/>
          </a:prstGeom>
        </p:spPr>
      </p:pic>
      <p:pic>
        <p:nvPicPr>
          <p:cNvPr id="73" name="그림 7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22307" y="6811775"/>
            <a:ext cx="1264872" cy="547597"/>
          </a:xfrm>
          <a:prstGeom prst="rect">
            <a:avLst/>
          </a:prstGeom>
        </p:spPr>
      </p:pic>
      <p:pic>
        <p:nvPicPr>
          <p:cNvPr id="74" name="그림 7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218075" y="6414218"/>
            <a:ext cx="561558" cy="1305243"/>
          </a:xfrm>
          <a:prstGeom prst="rect">
            <a:avLst/>
          </a:prstGeom>
        </p:spPr>
      </p:pic>
      <p:pic>
        <p:nvPicPr>
          <p:cNvPr id="75" name="그림 7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706533" y="8153379"/>
            <a:ext cx="1306509" cy="711138"/>
          </a:xfrm>
          <a:prstGeom prst="rect">
            <a:avLst/>
          </a:prstGeom>
        </p:spPr>
      </p:pic>
      <p:pic>
        <p:nvPicPr>
          <p:cNvPr id="76" name="그림 7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344863" y="8365594"/>
            <a:ext cx="1144682" cy="319619"/>
          </a:xfrm>
          <a:prstGeom prst="rect">
            <a:avLst/>
          </a:prstGeom>
        </p:spPr>
      </p:pic>
      <p:pic>
        <p:nvPicPr>
          <p:cNvPr id="77" name="그림 7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636013" y="8976584"/>
            <a:ext cx="1409700" cy="723900"/>
          </a:xfrm>
          <a:prstGeom prst="rect">
            <a:avLst/>
          </a:prstGeom>
        </p:spPr>
      </p:pic>
      <p:pic>
        <p:nvPicPr>
          <p:cNvPr id="78" name="그림 7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332186" y="9111864"/>
            <a:ext cx="1202427" cy="491132"/>
          </a:xfrm>
          <a:prstGeom prst="rect">
            <a:avLst/>
          </a:prstGeom>
        </p:spPr>
      </p:pic>
      <p:pic>
        <p:nvPicPr>
          <p:cNvPr id="79" name="그림 78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92621" y="9111864"/>
            <a:ext cx="1307892" cy="537490"/>
          </a:xfrm>
          <a:prstGeom prst="rect">
            <a:avLst/>
          </a:prstGeom>
        </p:spPr>
      </p:pic>
      <p:pic>
        <p:nvPicPr>
          <p:cNvPr id="80" name="그림 79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46479" y="8308725"/>
            <a:ext cx="1304997" cy="621427"/>
          </a:xfrm>
          <a:prstGeom prst="rect">
            <a:avLst/>
          </a:prstGeom>
        </p:spPr>
      </p:pic>
      <p:pic>
        <p:nvPicPr>
          <p:cNvPr id="81" name="그림 80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400676" y="5793422"/>
            <a:ext cx="1152526" cy="665745"/>
          </a:xfrm>
          <a:prstGeom prst="rect">
            <a:avLst/>
          </a:prstGeom>
        </p:spPr>
      </p:pic>
      <p:pic>
        <p:nvPicPr>
          <p:cNvPr id="82" name="그림 81"/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5700465" y="6196452"/>
            <a:ext cx="552946" cy="1152526"/>
          </a:xfrm>
          <a:prstGeom prst="rect">
            <a:avLst/>
          </a:prstGeom>
        </p:spPr>
      </p:pic>
      <p:pic>
        <p:nvPicPr>
          <p:cNvPr id="83" name="그림 82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400675" y="7087605"/>
            <a:ext cx="1175975" cy="627187"/>
          </a:xfrm>
          <a:prstGeom prst="rect">
            <a:avLst/>
          </a:prstGeom>
        </p:spPr>
      </p:pic>
      <p:pic>
        <p:nvPicPr>
          <p:cNvPr id="84" name="그림 83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88425" y="102254"/>
            <a:ext cx="6364776" cy="4505334"/>
          </a:xfrm>
          <a:prstGeom prst="rect">
            <a:avLst/>
          </a:prstGeom>
        </p:spPr>
      </p:pic>
      <p:pic>
        <p:nvPicPr>
          <p:cNvPr id="85" name="그림 84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94674" y="6053956"/>
            <a:ext cx="1280812" cy="606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525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그림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1998" y="5352009"/>
            <a:ext cx="1113653" cy="576251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3732" y="4886272"/>
            <a:ext cx="1107178" cy="569776"/>
          </a:xfrm>
          <a:prstGeom prst="rect">
            <a:avLst/>
          </a:prstGeom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854912" y="4930592"/>
            <a:ext cx="1293928" cy="421417"/>
          </a:xfrm>
          <a:prstGeom prst="rect">
            <a:avLst/>
          </a:prstGeom>
        </p:spPr>
      </p:pic>
      <p:pic>
        <p:nvPicPr>
          <p:cNvPr id="57" name="그림 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318779" y="5550502"/>
            <a:ext cx="1217753" cy="299098"/>
          </a:xfrm>
          <a:prstGeom prst="rect">
            <a:avLst/>
          </a:prstGeom>
        </p:spPr>
      </p:pic>
      <p:pic>
        <p:nvPicPr>
          <p:cNvPr id="58" name="그림 5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6297" y="5498188"/>
            <a:ext cx="1210774" cy="427332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355202" y="5125463"/>
            <a:ext cx="6637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pTP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66499" y="5562478"/>
            <a:ext cx="6637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Daxx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" name="그림 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5802" y="4990804"/>
            <a:ext cx="1061855" cy="265464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5407567" y="4797295"/>
            <a:ext cx="12396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5923" y="6214814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caspase 8 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8966" y="6788629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caspase 9 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66088" y="8385235"/>
            <a:ext cx="6379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p53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3226" y="9004457"/>
            <a:ext cx="1009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acetyl-p53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4361" y="7551331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LC3A/B-I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08966" y="7767118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LC3A/B-II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9" name="그림 6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1998" y="6024000"/>
            <a:ext cx="1180302" cy="619039"/>
          </a:xfrm>
          <a:prstGeom prst="rect">
            <a:avLst/>
          </a:prstGeom>
        </p:spPr>
      </p:pic>
      <p:pic>
        <p:nvPicPr>
          <p:cNvPr id="70" name="그림 6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6297" y="6049427"/>
            <a:ext cx="1210774" cy="593359"/>
          </a:xfrm>
          <a:prstGeom prst="rect">
            <a:avLst/>
          </a:prstGeom>
        </p:spPr>
      </p:pic>
      <p:pic>
        <p:nvPicPr>
          <p:cNvPr id="71" name="그림 7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47379" y="6007481"/>
            <a:ext cx="1289153" cy="626917"/>
          </a:xfrm>
          <a:prstGeom prst="rect">
            <a:avLst/>
          </a:prstGeom>
        </p:spPr>
      </p:pic>
      <p:pic>
        <p:nvPicPr>
          <p:cNvPr id="72" name="그림 7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21999" y="6740687"/>
            <a:ext cx="1180302" cy="534476"/>
          </a:xfrm>
          <a:prstGeom prst="rect">
            <a:avLst/>
          </a:prstGeom>
        </p:spPr>
      </p:pic>
      <p:pic>
        <p:nvPicPr>
          <p:cNvPr id="73" name="그림 7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07491" y="6681866"/>
            <a:ext cx="1329041" cy="680728"/>
          </a:xfrm>
          <a:prstGeom prst="rect">
            <a:avLst/>
          </a:prstGeom>
        </p:spPr>
      </p:pic>
      <p:pic>
        <p:nvPicPr>
          <p:cNvPr id="74" name="그림 7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23926" y="6682908"/>
            <a:ext cx="1107238" cy="543173"/>
          </a:xfrm>
          <a:prstGeom prst="rect">
            <a:avLst/>
          </a:prstGeom>
        </p:spPr>
      </p:pic>
      <p:pic>
        <p:nvPicPr>
          <p:cNvPr id="75" name="그림 7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02789" y="7281895"/>
            <a:ext cx="1128376" cy="882448"/>
          </a:xfrm>
          <a:prstGeom prst="rect">
            <a:avLst/>
          </a:prstGeom>
        </p:spPr>
      </p:pic>
      <p:pic>
        <p:nvPicPr>
          <p:cNvPr id="76" name="그림 7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96364" y="7410062"/>
            <a:ext cx="1340168" cy="683053"/>
          </a:xfrm>
          <a:prstGeom prst="rect">
            <a:avLst/>
          </a:prstGeom>
        </p:spPr>
      </p:pic>
      <p:pic>
        <p:nvPicPr>
          <p:cNvPr id="77" name="그림 7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43209" y="7407315"/>
            <a:ext cx="1226080" cy="531794"/>
          </a:xfrm>
          <a:prstGeom prst="rect">
            <a:avLst/>
          </a:prstGeom>
        </p:spPr>
      </p:pic>
      <p:pic>
        <p:nvPicPr>
          <p:cNvPr id="78" name="그림 7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272620" y="8858638"/>
            <a:ext cx="1263912" cy="708056"/>
          </a:xfrm>
          <a:prstGeom prst="rect">
            <a:avLst/>
          </a:prstGeom>
        </p:spPr>
      </p:pic>
      <p:pic>
        <p:nvPicPr>
          <p:cNvPr id="79" name="그림 78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 flipH="1">
            <a:off x="5503229" y="6531124"/>
            <a:ext cx="760849" cy="1711137"/>
          </a:xfrm>
          <a:prstGeom prst="rect">
            <a:avLst/>
          </a:prstGeom>
        </p:spPr>
      </p:pic>
      <p:pic>
        <p:nvPicPr>
          <p:cNvPr id="80" name="그림 7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757253" y="8933892"/>
            <a:ext cx="1127769" cy="508372"/>
          </a:xfrm>
          <a:prstGeom prst="rect">
            <a:avLst/>
          </a:prstGeom>
        </p:spPr>
      </p:pic>
      <p:pic>
        <p:nvPicPr>
          <p:cNvPr id="81" name="그림 80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5368842" y="5603469"/>
            <a:ext cx="916596" cy="1824164"/>
          </a:xfrm>
          <a:prstGeom prst="rect">
            <a:avLst/>
          </a:prstGeom>
        </p:spPr>
      </p:pic>
      <p:pic>
        <p:nvPicPr>
          <p:cNvPr id="82" name="그림 8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5400000">
            <a:off x="4042062" y="7849499"/>
            <a:ext cx="480249" cy="1158766"/>
          </a:xfrm>
          <a:prstGeom prst="rect">
            <a:avLst/>
          </a:prstGeom>
        </p:spPr>
      </p:pic>
      <p:pic>
        <p:nvPicPr>
          <p:cNvPr id="83" name="그림 82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rot="5400000">
            <a:off x="1219136" y="7883258"/>
            <a:ext cx="546002" cy="1178696"/>
          </a:xfrm>
          <a:prstGeom prst="rect">
            <a:avLst/>
          </a:prstGeom>
        </p:spPr>
      </p:pic>
      <p:pic>
        <p:nvPicPr>
          <p:cNvPr id="84" name="그림 8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 rot="5400000">
            <a:off x="2587349" y="7810308"/>
            <a:ext cx="600473" cy="1357371"/>
          </a:xfrm>
          <a:prstGeom prst="rect">
            <a:avLst/>
          </a:prstGeom>
        </p:spPr>
      </p:pic>
      <p:pic>
        <p:nvPicPr>
          <p:cNvPr id="85" name="그림 84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 rot="5400000">
            <a:off x="1200681" y="8583929"/>
            <a:ext cx="577650" cy="1183957"/>
          </a:xfrm>
          <a:prstGeom prst="rect">
            <a:avLst/>
          </a:prstGeom>
        </p:spPr>
      </p:pic>
      <p:pic>
        <p:nvPicPr>
          <p:cNvPr id="86" name="그림 85"/>
          <p:cNvPicPr>
            <a:picLocks noChangeAspect="1"/>
          </p:cNvPicPr>
          <p:nvPr/>
        </p:nvPicPr>
        <p:blipFill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8085" y="5045113"/>
            <a:ext cx="1607760" cy="899679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-76697" y="28509"/>
            <a:ext cx="6815919" cy="456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54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6986" y="260692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3388" y="89236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69" y="766697"/>
            <a:ext cx="2602920" cy="3772252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5758" y="1170026"/>
            <a:ext cx="3840079" cy="3077789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200" y="4719962"/>
            <a:ext cx="2080389" cy="4663283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5758" y="5770409"/>
            <a:ext cx="3604263" cy="304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189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485" y="1147391"/>
            <a:ext cx="3959496" cy="347044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255" y="5885741"/>
            <a:ext cx="3589955" cy="312901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78" y="348982"/>
            <a:ext cx="1877607" cy="4685784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197651"/>
            <a:ext cx="2525485" cy="408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65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429" y="0"/>
            <a:ext cx="2040139" cy="507096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8681" y="1163602"/>
            <a:ext cx="4377315" cy="379340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542" y="4957011"/>
            <a:ext cx="2040139" cy="481283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/>
          <a:srcRect t="5573"/>
          <a:stretch/>
        </p:blipFill>
        <p:spPr>
          <a:xfrm>
            <a:off x="2502568" y="5891980"/>
            <a:ext cx="4202928" cy="364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604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9992" y="134617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97" y="4188440"/>
            <a:ext cx="3338745" cy="384201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52540" y="363556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334" y="-3240"/>
            <a:ext cx="4389500" cy="2139881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622" y="2319957"/>
            <a:ext cx="5669771" cy="1030313"/>
          </a:xfrm>
          <a:prstGeom prst="rect">
            <a:avLst/>
          </a:prstGeom>
        </p:spPr>
      </p:pic>
      <p:pic>
        <p:nvPicPr>
          <p:cNvPr id="41" name="그림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1314" y="4523873"/>
            <a:ext cx="2276215" cy="434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211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624" y="117880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39" y="2899435"/>
            <a:ext cx="3720003" cy="4307012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278" y="3176337"/>
            <a:ext cx="2443126" cy="435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359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624" y="62535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254" y="886955"/>
            <a:ext cx="2280102" cy="399322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356" y="1317304"/>
            <a:ext cx="3523189" cy="360632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471" y="5277224"/>
            <a:ext cx="1645214" cy="414350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1800" y="5836921"/>
            <a:ext cx="3712745" cy="302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437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717" y="553453"/>
            <a:ext cx="1931694" cy="384031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3569" y="1059536"/>
            <a:ext cx="3944982" cy="323573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80285"/>
            <a:ext cx="2623569" cy="476450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3569" y="5521030"/>
            <a:ext cx="4052046" cy="352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861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57" y="428482"/>
            <a:ext cx="1920356" cy="426383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934" y="752450"/>
            <a:ext cx="4378338" cy="413237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954" y="5077326"/>
            <a:ext cx="2071267" cy="471232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8662" y="5560923"/>
            <a:ext cx="4209897" cy="434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6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107</Words>
  <Application>Microsoft Office PowerPoint</Application>
  <PresentationFormat>A4 용지(210x297mm)</PresentationFormat>
  <Paragraphs>80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9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YONSEI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송재진(의생명과학부)</dc:creator>
  <cp:lastModifiedBy>송재진(의생명과학부)</cp:lastModifiedBy>
  <cp:revision>24</cp:revision>
  <dcterms:created xsi:type="dcterms:W3CDTF">2020-10-29T07:37:30Z</dcterms:created>
  <dcterms:modified xsi:type="dcterms:W3CDTF">2020-10-30T09:50:02Z</dcterms:modified>
</cp:coreProperties>
</file>