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3" d="100"/>
          <a:sy n="73" d="100"/>
        </p:scale>
        <p:origin x="78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D8226394-BC79-4BC0-A20B-82821A80A0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Alaotsikko 2">
            <a:extLst>
              <a:ext uri="{FF2B5EF4-FFF2-40B4-BE49-F238E27FC236}">
                <a16:creationId xmlns:a16="http://schemas.microsoft.com/office/drawing/2014/main" id="{D9AA02BC-61FD-45BD-AED7-8A8BC2261E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/>
              <a:t>Muokkaa alaotsikon perustyyliä napsautt.</a:t>
            </a:r>
            <a:endParaRPr lang="en-US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6BE139E-ABE6-4D5D-B1F7-86DE59D7E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FBDCCA01-AA98-4D50-9871-03E7802CD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EFEDFD1A-532C-4A09-B0EA-6C80C2B09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577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F308F3D-70FF-49AE-B008-93D25FB8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AB72718E-CBFE-442A-A501-20993F5C3F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01FFA02-54D8-4987-8F56-2AAAA996E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34524555-4651-4A87-840F-2C2C41A95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F7C88043-206A-41BA-A03C-98C05B98E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19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>
            <a:extLst>
              <a:ext uri="{FF2B5EF4-FFF2-40B4-BE49-F238E27FC236}">
                <a16:creationId xmlns:a16="http://schemas.microsoft.com/office/drawing/2014/main" id="{794F9D68-6044-4078-840C-3DB5C2C495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Pystysuoran tekstin paikkamerkki 2">
            <a:extLst>
              <a:ext uri="{FF2B5EF4-FFF2-40B4-BE49-F238E27FC236}">
                <a16:creationId xmlns:a16="http://schemas.microsoft.com/office/drawing/2014/main" id="{18784A07-1C18-46E2-9A7E-FB0095DF48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D68567C6-07CF-4FAF-8B2A-A5C357616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0F41E971-DA6B-4964-B4D7-29C64C4A1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83547EA7-03C6-4C66-ADA8-01113D79D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13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E8289D31-F72A-4303-8431-6F79A37C5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ECE457D9-8196-4676-A753-265D57414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E2CB5F0D-BEBE-41E2-A566-59B0E1268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19717E9C-C447-4FEE-9E00-7E4BF7295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7E9171D-6D8D-4E59-B4C1-B9DCE593E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567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81471FB7-770E-4E42-9C27-66D4AA90A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8B8D8381-B058-41EE-A753-AB75504F4A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CB01D4DC-C74F-47DA-AB91-14A12BAEEF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FCD9A632-4F3E-445F-95F5-6DD01AE61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7C28913B-20EF-4F3B-82A0-D83FE6E3E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098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6647FCF0-B691-4BEB-BF4F-DE911FD3E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C068C3D1-37D2-4E10-944C-7D1E472E41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9002D5B8-AD0B-4FDE-B43D-2F5575475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011D433F-B2F1-4F24-8D54-C95402A47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9527F99B-8E9B-4CB5-B8E5-0F2A11EB2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99F98A2-84E0-4530-97E1-2ACD80B13A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13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FA481A0B-3F72-4AA4-8C9B-38173EE07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9D9A06AF-0688-4EB2-8941-3CDD863FF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4" name="Sisällön paikkamerkki 3">
            <a:extLst>
              <a:ext uri="{FF2B5EF4-FFF2-40B4-BE49-F238E27FC236}">
                <a16:creationId xmlns:a16="http://schemas.microsoft.com/office/drawing/2014/main" id="{F37704E9-6C47-4F01-8A3D-E630C94DF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5" name="Tekstin paikkamerkki 4">
            <a:extLst>
              <a:ext uri="{FF2B5EF4-FFF2-40B4-BE49-F238E27FC236}">
                <a16:creationId xmlns:a16="http://schemas.microsoft.com/office/drawing/2014/main" id="{BCA4D194-DB47-4E4E-8C50-7477D2CD1D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6" name="Sisällön paikkamerkki 5">
            <a:extLst>
              <a:ext uri="{FF2B5EF4-FFF2-40B4-BE49-F238E27FC236}">
                <a16:creationId xmlns:a16="http://schemas.microsoft.com/office/drawing/2014/main" id="{EB96F2A4-48FE-4EEB-9198-2AE47E13A2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7" name="Päivämäärän paikkamerkki 6">
            <a:extLst>
              <a:ext uri="{FF2B5EF4-FFF2-40B4-BE49-F238E27FC236}">
                <a16:creationId xmlns:a16="http://schemas.microsoft.com/office/drawing/2014/main" id="{58497B2E-B534-4B36-9E86-C026091E9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8" name="Alatunnisteen paikkamerkki 7">
            <a:extLst>
              <a:ext uri="{FF2B5EF4-FFF2-40B4-BE49-F238E27FC236}">
                <a16:creationId xmlns:a16="http://schemas.microsoft.com/office/drawing/2014/main" id="{5F685863-7D9B-41D1-9D15-43830E80E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n numeron paikkamerkki 8">
            <a:extLst>
              <a:ext uri="{FF2B5EF4-FFF2-40B4-BE49-F238E27FC236}">
                <a16:creationId xmlns:a16="http://schemas.microsoft.com/office/drawing/2014/main" id="{7AD0687C-C9F5-48E3-B6A1-D555BDC54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44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5FF37D22-2FA1-46DE-BACE-812586E8B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Päivämäärän paikkamerkki 2">
            <a:extLst>
              <a:ext uri="{FF2B5EF4-FFF2-40B4-BE49-F238E27FC236}">
                <a16:creationId xmlns:a16="http://schemas.microsoft.com/office/drawing/2014/main" id="{E2EAF477-347F-49BD-AAB8-4E2CBF50D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Alatunnisteen paikkamerkki 3">
            <a:extLst>
              <a:ext uri="{FF2B5EF4-FFF2-40B4-BE49-F238E27FC236}">
                <a16:creationId xmlns:a16="http://schemas.microsoft.com/office/drawing/2014/main" id="{88F47792-346A-4066-864D-72142BB7A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n numeron paikkamerkki 4">
            <a:extLst>
              <a:ext uri="{FF2B5EF4-FFF2-40B4-BE49-F238E27FC236}">
                <a16:creationId xmlns:a16="http://schemas.microsoft.com/office/drawing/2014/main" id="{D72D27D8-731A-4196-8E69-E5C62538B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99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>
            <a:extLst>
              <a:ext uri="{FF2B5EF4-FFF2-40B4-BE49-F238E27FC236}">
                <a16:creationId xmlns:a16="http://schemas.microsoft.com/office/drawing/2014/main" id="{22462F01-28A8-4B4F-A02F-BF966727C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3" name="Alatunnisteen paikkamerkki 2">
            <a:extLst>
              <a:ext uri="{FF2B5EF4-FFF2-40B4-BE49-F238E27FC236}">
                <a16:creationId xmlns:a16="http://schemas.microsoft.com/office/drawing/2014/main" id="{8999DCBF-33C8-41CC-9B3A-6DECDAECC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n numeron paikkamerkki 3">
            <a:extLst>
              <a:ext uri="{FF2B5EF4-FFF2-40B4-BE49-F238E27FC236}">
                <a16:creationId xmlns:a16="http://schemas.microsoft.com/office/drawing/2014/main" id="{6EE44A64-8EE9-4149-A4A6-95510C50B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911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uvateksti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0C0A54BD-9328-49D1-98ED-568F047BC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Sisällön paikkamerkki 2">
            <a:extLst>
              <a:ext uri="{FF2B5EF4-FFF2-40B4-BE49-F238E27FC236}">
                <a16:creationId xmlns:a16="http://schemas.microsoft.com/office/drawing/2014/main" id="{82C6C977-01F1-4A75-9039-CF77A727AC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6980E28F-C0C4-4FD5-9B49-B811976D44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181BB587-B077-451C-8203-A69F0A5D2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44D35A22-0656-441C-8183-238039A19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392A21A6-29D0-4529-B046-41D0DF563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470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uvateksti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>
            <a:extLst>
              <a:ext uri="{FF2B5EF4-FFF2-40B4-BE49-F238E27FC236}">
                <a16:creationId xmlns:a16="http://schemas.microsoft.com/office/drawing/2014/main" id="{76E9E1E2-6DB0-41F5-878F-97222F2B3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Kuvan paikkamerkki 2">
            <a:extLst>
              <a:ext uri="{FF2B5EF4-FFF2-40B4-BE49-F238E27FC236}">
                <a16:creationId xmlns:a16="http://schemas.microsoft.com/office/drawing/2014/main" id="{686AA51C-DEC3-4EC8-84CD-F8C4577F3B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kstin paikkamerkki 3">
            <a:extLst>
              <a:ext uri="{FF2B5EF4-FFF2-40B4-BE49-F238E27FC236}">
                <a16:creationId xmlns:a16="http://schemas.microsoft.com/office/drawing/2014/main" id="{07EB990B-2EE4-4079-95B9-E729A6D44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/>
              <a:t>Muokkaa tekstin perustyylejä</a:t>
            </a:r>
          </a:p>
        </p:txBody>
      </p:sp>
      <p:sp>
        <p:nvSpPr>
          <p:cNvPr id="5" name="Päivämäärän paikkamerkki 4">
            <a:extLst>
              <a:ext uri="{FF2B5EF4-FFF2-40B4-BE49-F238E27FC236}">
                <a16:creationId xmlns:a16="http://schemas.microsoft.com/office/drawing/2014/main" id="{9500E3F5-3C61-4805-B24A-17143AF1D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6" name="Alatunnisteen paikkamerkki 5">
            <a:extLst>
              <a:ext uri="{FF2B5EF4-FFF2-40B4-BE49-F238E27FC236}">
                <a16:creationId xmlns:a16="http://schemas.microsoft.com/office/drawing/2014/main" id="{C25A5690-9992-4BE0-93EB-A10ED9744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n numeron paikkamerkki 6">
            <a:extLst>
              <a:ext uri="{FF2B5EF4-FFF2-40B4-BE49-F238E27FC236}">
                <a16:creationId xmlns:a16="http://schemas.microsoft.com/office/drawing/2014/main" id="{238EDA4B-980E-4441-97D2-B2FB9C84A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62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>
            <a:extLst>
              <a:ext uri="{FF2B5EF4-FFF2-40B4-BE49-F238E27FC236}">
                <a16:creationId xmlns:a16="http://schemas.microsoft.com/office/drawing/2014/main" id="{FC9DD7C4-DF63-4C83-8E6A-CCF1129A9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/>
              <a:t>Muokkaa ots. perustyyl. napsautt.</a:t>
            </a:r>
            <a:endParaRPr lang="en-US"/>
          </a:p>
        </p:txBody>
      </p:sp>
      <p:sp>
        <p:nvSpPr>
          <p:cNvPr id="3" name="Tekstin paikkamerkki 2">
            <a:extLst>
              <a:ext uri="{FF2B5EF4-FFF2-40B4-BE49-F238E27FC236}">
                <a16:creationId xmlns:a16="http://schemas.microsoft.com/office/drawing/2014/main" id="{14D77885-949B-4549-BED9-928B408E9B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/>
              <a:t>Muokkaa tekstin perustyylejä</a:t>
            </a:r>
          </a:p>
          <a:p>
            <a:pPr lvl="1"/>
            <a:r>
              <a:rPr lang="fi-FI"/>
              <a:t>toinen taso</a:t>
            </a:r>
          </a:p>
          <a:p>
            <a:pPr lvl="2"/>
            <a:r>
              <a:rPr lang="fi-FI"/>
              <a:t>kolmas taso</a:t>
            </a:r>
          </a:p>
          <a:p>
            <a:pPr lvl="3"/>
            <a:r>
              <a:rPr lang="fi-FI"/>
              <a:t>neljäs taso</a:t>
            </a:r>
          </a:p>
          <a:p>
            <a:pPr lvl="4"/>
            <a:r>
              <a:rPr lang="fi-FI"/>
              <a:t>viides taso</a:t>
            </a:r>
            <a:endParaRPr lang="en-US"/>
          </a:p>
        </p:txBody>
      </p:sp>
      <p:sp>
        <p:nvSpPr>
          <p:cNvPr id="4" name="Päivämäärän paikkamerkki 3">
            <a:extLst>
              <a:ext uri="{FF2B5EF4-FFF2-40B4-BE49-F238E27FC236}">
                <a16:creationId xmlns:a16="http://schemas.microsoft.com/office/drawing/2014/main" id="{62072498-9576-42F8-9144-D2FEF2C10E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7A818-ACED-40A8-946F-D926C872EDE6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5" name="Alatunnisteen paikkamerkki 4">
            <a:extLst>
              <a:ext uri="{FF2B5EF4-FFF2-40B4-BE49-F238E27FC236}">
                <a16:creationId xmlns:a16="http://schemas.microsoft.com/office/drawing/2014/main" id="{C965FEA3-8E05-4681-BF59-C37F402BB8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n numeron paikkamerkki 5">
            <a:extLst>
              <a:ext uri="{FF2B5EF4-FFF2-40B4-BE49-F238E27FC236}">
                <a16:creationId xmlns:a16="http://schemas.microsoft.com/office/drawing/2014/main" id="{BD9BF55F-2C11-4204-B979-92C9E583E2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8E149-D59C-44E6-89D5-D82A0B0C35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3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13" Type="http://schemas.openxmlformats.org/officeDocument/2006/relationships/image" Target="../media/image9.JP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tiff"/><Relationship Id="rId12" Type="http://schemas.openxmlformats.org/officeDocument/2006/relationships/image" Target="../media/image8.tif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G"/><Relationship Id="rId11" Type="http://schemas.microsoft.com/office/2007/relationships/hdphoto" Target="../media/hdphoto1.wdp"/><Relationship Id="rId5" Type="http://schemas.openxmlformats.org/officeDocument/2006/relationships/image" Target="../media/image2.tiff"/><Relationship Id="rId10" Type="http://schemas.openxmlformats.org/officeDocument/2006/relationships/image" Target="../media/image7.png"/><Relationship Id="rId4" Type="http://schemas.openxmlformats.org/officeDocument/2006/relationships/image" Target="../media/image1.emf"/><Relationship Id="rId9" Type="http://schemas.openxmlformats.org/officeDocument/2006/relationships/image" Target="../media/image6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8754094"/>
              </p:ext>
            </p:extLst>
          </p:nvPr>
        </p:nvGraphicFramePr>
        <p:xfrm>
          <a:off x="176213" y="817563"/>
          <a:ext cx="2943225" cy="228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Prism 6" r:id="rId3" imgW="3443978" imgH="2671263" progId="Prism6.Document">
                  <p:embed/>
                </p:oleObj>
              </mc:Choice>
              <mc:Fallback>
                <p:oleObj name="Prism 6" r:id="rId3" imgW="3443978" imgH="2671263" progId="Prism6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213" y="817563"/>
                        <a:ext cx="2943225" cy="22812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5" name="Group 104"/>
          <p:cNvGrpSpPr/>
          <p:nvPr/>
        </p:nvGrpSpPr>
        <p:grpSpPr>
          <a:xfrm>
            <a:off x="2947633" y="48701"/>
            <a:ext cx="4835829" cy="3380299"/>
            <a:chOff x="3998847" y="1853318"/>
            <a:chExt cx="4835829" cy="3380299"/>
          </a:xfrm>
        </p:grpSpPr>
        <p:grpSp>
          <p:nvGrpSpPr>
            <p:cNvPr id="29" name="Group 28"/>
            <p:cNvGrpSpPr/>
            <p:nvPr/>
          </p:nvGrpSpPr>
          <p:grpSpPr>
            <a:xfrm>
              <a:off x="4735323" y="3724549"/>
              <a:ext cx="1998851" cy="1509068"/>
              <a:chOff x="4180114" y="2124315"/>
              <a:chExt cx="4754880" cy="3530154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4180114" y="2124315"/>
                <a:ext cx="4754880" cy="3530154"/>
                <a:chOff x="4180114" y="2124315"/>
                <a:chExt cx="4754880" cy="3530154"/>
              </a:xfrm>
            </p:grpSpPr>
            <p:pic>
              <p:nvPicPr>
                <p:cNvPr id="24" name="Picture 23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180114" y="2124885"/>
                  <a:ext cx="4754880" cy="3529584"/>
                </a:xfrm>
                <a:prstGeom prst="rect">
                  <a:avLst/>
                </a:prstGeom>
              </p:spPr>
            </p:pic>
            <p:pic>
              <p:nvPicPr>
                <p:cNvPr id="25" name="Picture 24"/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69869" y="2124315"/>
                  <a:ext cx="1765125" cy="1332988"/>
                </a:xfrm>
                <a:prstGeom prst="rect">
                  <a:avLst/>
                </a:prstGeom>
              </p:spPr>
            </p:pic>
            <p:sp>
              <p:nvSpPr>
                <p:cNvPr id="26" name="Rectangle 25"/>
                <p:cNvSpPr/>
                <p:nvPr/>
              </p:nvSpPr>
              <p:spPr>
                <a:xfrm>
                  <a:off x="6670767" y="4615543"/>
                  <a:ext cx="372503" cy="252548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i-FI"/>
                </a:p>
              </p:txBody>
            </p:sp>
          </p:grpSp>
          <p:sp>
            <p:nvSpPr>
              <p:cNvPr id="28" name="Rectangle 27"/>
              <p:cNvSpPr/>
              <p:nvPr/>
            </p:nvSpPr>
            <p:spPr>
              <a:xfrm>
                <a:off x="7169869" y="2124315"/>
                <a:ext cx="1765125" cy="1332988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6829546" y="3724549"/>
              <a:ext cx="2005130" cy="1509068"/>
              <a:chOff x="6885042" y="2135773"/>
              <a:chExt cx="4754880" cy="3529584"/>
            </a:xfrm>
          </p:grpSpPr>
          <p:grpSp>
            <p:nvGrpSpPr>
              <p:cNvPr id="33" name="Group 32"/>
              <p:cNvGrpSpPr/>
              <p:nvPr/>
            </p:nvGrpSpPr>
            <p:grpSpPr>
              <a:xfrm>
                <a:off x="6885042" y="2135773"/>
                <a:ext cx="4754880" cy="3529584"/>
                <a:chOff x="6885042" y="2135773"/>
                <a:chExt cx="4754880" cy="3529584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85042" y="2135773"/>
                  <a:ext cx="4754880" cy="3529584"/>
                </a:xfrm>
                <a:prstGeom prst="rect">
                  <a:avLst/>
                </a:prstGeom>
              </p:spPr>
            </p:pic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14999" y="2135773"/>
                  <a:ext cx="1724923" cy="1476136"/>
                </a:xfrm>
                <a:prstGeom prst="rect">
                  <a:avLst/>
                </a:prstGeom>
              </p:spPr>
            </p:pic>
            <p:sp>
              <p:nvSpPr>
                <p:cNvPr id="32" name="Rectangle 31"/>
                <p:cNvSpPr/>
                <p:nvPr/>
              </p:nvSpPr>
              <p:spPr>
                <a:xfrm>
                  <a:off x="8478628" y="3544389"/>
                  <a:ext cx="501896" cy="409302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i-FI"/>
                </a:p>
              </p:txBody>
            </p:sp>
          </p:grpSp>
          <p:sp>
            <p:nvSpPr>
              <p:cNvPr id="34" name="Rectangle 33"/>
              <p:cNvSpPr/>
              <p:nvPr/>
            </p:nvSpPr>
            <p:spPr>
              <a:xfrm>
                <a:off x="9910354" y="2135773"/>
                <a:ext cx="1724297" cy="1476136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4735323" y="2138693"/>
              <a:ext cx="1998851" cy="1509068"/>
              <a:chOff x="1035637" y="2994282"/>
              <a:chExt cx="1455014" cy="1077273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1035637" y="2994282"/>
                <a:ext cx="1455014" cy="1077273"/>
                <a:chOff x="3718560" y="1664208"/>
                <a:chExt cx="4754880" cy="3529584"/>
              </a:xfrm>
            </p:grpSpPr>
            <p:grpSp>
              <p:nvGrpSpPr>
                <p:cNvPr id="21" name="Group 20"/>
                <p:cNvGrpSpPr/>
                <p:nvPr/>
              </p:nvGrpSpPr>
              <p:grpSpPr>
                <a:xfrm>
                  <a:off x="3718560" y="1664208"/>
                  <a:ext cx="4754880" cy="3529584"/>
                  <a:chOff x="3718560" y="1664208"/>
                  <a:chExt cx="4754880" cy="3529584"/>
                </a:xfrm>
              </p:grpSpPr>
              <p:pic>
                <p:nvPicPr>
                  <p:cNvPr id="18" name="Picture 17"/>
                  <p:cNvPicPr>
                    <a:picLocks noChangeAspect="1"/>
                  </p:cNvPicPr>
                  <p:nvPr/>
                </p:nvPicPr>
                <p:blipFill>
                  <a:blip r:embed="rId9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718560" y="1664208"/>
                    <a:ext cx="4754880" cy="3529584"/>
                  </a:xfrm>
                  <a:prstGeom prst="rect">
                    <a:avLst/>
                  </a:prstGeom>
                </p:spPr>
              </p:pic>
              <p:pic>
                <p:nvPicPr>
                  <p:cNvPr id="19" name="Picture 18"/>
                  <p:cNvPicPr>
                    <a:picLocks noChangeAspect="1"/>
                  </p:cNvPicPr>
                  <p:nvPr/>
                </p:nvPicPr>
                <p:blipFill>
                  <a:blip r:embed="rId10">
                    <a:extLst>
                      <a:ext uri="{BEBA8EAE-BF5A-486C-A8C5-ECC9F3942E4B}">
                        <a14:imgProps xmlns:a14="http://schemas.microsoft.com/office/drawing/2010/main">
                          <a14:imgLayer r:embed="rId11">
                            <a14:imgEffect>
                              <a14:sharpenSoften amount="5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114903" y="1664208"/>
                    <a:ext cx="1358537" cy="1550896"/>
                  </a:xfrm>
                  <a:prstGeom prst="rect">
                    <a:avLst/>
                  </a:prstGeom>
                </p:spPr>
              </p:pic>
              <p:sp>
                <p:nvSpPr>
                  <p:cNvPr id="20" name="Rectangle 19"/>
                  <p:cNvSpPr/>
                  <p:nvPr/>
                </p:nvSpPr>
                <p:spPr>
                  <a:xfrm>
                    <a:off x="6871063" y="4188823"/>
                    <a:ext cx="365760" cy="391886"/>
                  </a:xfrm>
                  <a:prstGeom prst="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i-FI"/>
                  </a:p>
                </p:txBody>
              </p:sp>
            </p:grpSp>
            <p:sp>
              <p:nvSpPr>
                <p:cNvPr id="22" name="Rectangle 21"/>
                <p:cNvSpPr/>
                <p:nvPr/>
              </p:nvSpPr>
              <p:spPr>
                <a:xfrm>
                  <a:off x="7114903" y="1664208"/>
                  <a:ext cx="1358537" cy="1550896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i-FI"/>
                </a:p>
              </p:txBody>
            </p:sp>
          </p:grpSp>
          <p:cxnSp>
            <p:nvCxnSpPr>
              <p:cNvPr id="37" name="Straight Connector 36"/>
              <p:cNvCxnSpPr/>
              <p:nvPr/>
            </p:nvCxnSpPr>
            <p:spPr>
              <a:xfrm flipV="1">
                <a:off x="2000317" y="4003928"/>
                <a:ext cx="419668" cy="168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6830657" y="2138693"/>
              <a:ext cx="2002908" cy="1509068"/>
              <a:chOff x="3248025" y="428625"/>
              <a:chExt cx="7800975" cy="6257925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248025" y="428625"/>
                <a:ext cx="7800975" cy="6257925"/>
                <a:chOff x="3718560" y="1066799"/>
                <a:chExt cx="5559678" cy="4126993"/>
              </a:xfrm>
            </p:grpSpPr>
            <p:pic>
              <p:nvPicPr>
                <p:cNvPr id="41" name="Picture 40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718560" y="1066800"/>
                  <a:ext cx="5559678" cy="4126992"/>
                </a:xfrm>
                <a:prstGeom prst="rect">
                  <a:avLst/>
                </a:prstGeom>
              </p:spPr>
            </p:pic>
            <p:pic>
              <p:nvPicPr>
                <p:cNvPr id="40" name="Picture 39"/>
                <p:cNvPicPr>
                  <a:picLocks noChangeAspect="1"/>
                </p:cNvPicPr>
                <p:nvPr/>
              </p:nvPicPr>
              <p:blipFill rotWithShape="1">
                <a:blip r:embed="rId1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144" t="3895" r="7710" b="11165"/>
                <a:stretch/>
              </p:blipFill>
              <p:spPr>
                <a:xfrm>
                  <a:off x="7058025" y="1066799"/>
                  <a:ext cx="2220213" cy="2115203"/>
                </a:xfrm>
                <a:prstGeom prst="rect">
                  <a:avLst/>
                </a:prstGeom>
              </p:spPr>
            </p:pic>
          </p:grpSp>
          <p:sp>
            <p:nvSpPr>
              <p:cNvPr id="43" name="Rectangle 42"/>
              <p:cNvSpPr/>
              <p:nvPr/>
            </p:nvSpPr>
            <p:spPr>
              <a:xfrm>
                <a:off x="7305675" y="3981450"/>
                <a:ext cx="787160" cy="91600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7933743" y="428625"/>
                <a:ext cx="3115257" cy="320736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5370011" y="1853318"/>
              <a:ext cx="94160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lang="fi-FI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7588382" y="1862998"/>
              <a:ext cx="56816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00" dirty="0">
                  <a:latin typeface="Arial" panose="020B0604020202020204" pitchFamily="34" charset="0"/>
                  <a:cs typeface="Arial" panose="020B0604020202020204" pitchFamily="34" charset="0"/>
                </a:rPr>
                <a:t>LPS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998847" y="2731935"/>
              <a:ext cx="8264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00" dirty="0">
                  <a:latin typeface="Arial" panose="020B0604020202020204" pitchFamily="34" charset="0"/>
                  <a:cs typeface="Arial" panose="020B0604020202020204" pitchFamily="34" charset="0"/>
                </a:rPr>
                <a:t>Young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4117992" y="4264680"/>
              <a:ext cx="74202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Aged</a:t>
              </a:r>
              <a:endParaRPr lang="fi-FI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4751143" y="2154663"/>
              <a:ext cx="3983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811154" y="2161095"/>
              <a:ext cx="3983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724221" y="3748843"/>
              <a:ext cx="3983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811154" y="3751855"/>
              <a:ext cx="39836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2000" b="1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</p:grpSp>
      <p:sp>
        <p:nvSpPr>
          <p:cNvPr id="46" name="TextBox 85">
            <a:extLst>
              <a:ext uri="{FF2B5EF4-FFF2-40B4-BE49-F238E27FC236}">
                <a16:creationId xmlns:a16="http://schemas.microsoft.com/office/drawing/2014/main" id="{DD97EAF8-3011-45DC-8F54-15D38A7697AC}"/>
              </a:ext>
            </a:extLst>
          </p:cNvPr>
          <p:cNvSpPr txBox="1"/>
          <p:nvPr/>
        </p:nvSpPr>
        <p:spPr>
          <a:xfrm>
            <a:off x="417189" y="503905"/>
            <a:ext cx="3983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3" name="Tekstiruutu 2">
            <a:extLst>
              <a:ext uri="{FF2B5EF4-FFF2-40B4-BE49-F238E27FC236}">
                <a16:creationId xmlns:a16="http://schemas.microsoft.com/office/drawing/2014/main" id="{02ED9AFE-83ED-4AA0-A134-1DDF7E7FC484}"/>
              </a:ext>
            </a:extLst>
          </p:cNvPr>
          <p:cNvSpPr txBox="1"/>
          <p:nvPr/>
        </p:nvSpPr>
        <p:spPr>
          <a:xfrm>
            <a:off x="1382943" y="503905"/>
            <a:ext cx="14467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>
                <a:latin typeface="Arial" panose="020B0604020202020204" pitchFamily="34" charset="0"/>
                <a:cs typeface="Arial" panose="020B0604020202020204" pitchFamily="34" charset="0"/>
              </a:rPr>
              <a:t>Iba-1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097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CB59ECF-C780-4FDE-B638-9356B8A085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4328" b="45385"/>
          <a:stretch/>
        </p:blipFill>
        <p:spPr>
          <a:xfrm>
            <a:off x="3047735" y="1714323"/>
            <a:ext cx="6012000" cy="281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38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10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Office-teema</vt:lpstr>
      <vt:lpstr>Prism 6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Käyttäjä</dc:creator>
  <cp:lastModifiedBy>Teemu Loppi</cp:lastModifiedBy>
  <cp:revision>4</cp:revision>
  <dcterms:created xsi:type="dcterms:W3CDTF">2018-12-09T17:41:24Z</dcterms:created>
  <dcterms:modified xsi:type="dcterms:W3CDTF">2019-05-19T14:00:26Z</dcterms:modified>
</cp:coreProperties>
</file>