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3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30089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6893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0803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9813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1592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3275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699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3605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1890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896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9648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8C738-190A-436B-967C-91BC48370403}" type="datetimeFigureOut">
              <a:rPr lang="es-ES" smtClean="0"/>
              <a:t>18/08/2020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2290E-0976-4658-BF17-C197CD9802F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916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tif"/><Relationship Id="rId4" Type="http://schemas.openxmlformats.org/officeDocument/2006/relationships/image" Target="../media/image7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tif"/><Relationship Id="rId4" Type="http://schemas.openxmlformats.org/officeDocument/2006/relationships/image" Target="../media/image11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tif"/><Relationship Id="rId4" Type="http://schemas.openxmlformats.org/officeDocument/2006/relationships/image" Target="../media/image15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tif"/><Relationship Id="rId4" Type="http://schemas.openxmlformats.org/officeDocument/2006/relationships/image" Target="../media/image19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FC226F0-05D7-44F4-B93A-85950FCD4033}"/>
              </a:ext>
            </a:extLst>
          </p:cNvPr>
          <p:cNvSpPr txBox="1"/>
          <p:nvPr/>
        </p:nvSpPr>
        <p:spPr>
          <a:xfrm>
            <a:off x="208722" y="570904"/>
            <a:ext cx="5108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err="1"/>
              <a:t>Tyrosine</a:t>
            </a:r>
            <a:r>
              <a:rPr lang="es-ES" sz="2800" b="1" dirty="0"/>
              <a:t> </a:t>
            </a:r>
            <a:r>
              <a:rPr lang="es-ES" sz="2800" b="1" dirty="0" err="1"/>
              <a:t>hydroxylase</a:t>
            </a:r>
            <a:r>
              <a:rPr lang="es-ES" sz="2800" b="1" dirty="0"/>
              <a:t> (55-60 </a:t>
            </a:r>
            <a:r>
              <a:rPr lang="es-ES" sz="2800" b="1" dirty="0" err="1"/>
              <a:t>kDa</a:t>
            </a:r>
            <a:r>
              <a:rPr lang="es-ES" sz="2800" b="1" dirty="0"/>
              <a:t>)</a:t>
            </a:r>
          </a:p>
        </p:txBody>
      </p:sp>
      <p:pic>
        <p:nvPicPr>
          <p:cNvPr id="6" name="Imagen 5" descr="Imagen que contiene monitor, interior&#10;&#10;Descripción generada automáticamente">
            <a:extLst>
              <a:ext uri="{FF2B5EF4-FFF2-40B4-BE49-F238E27FC236}">
                <a16:creationId xmlns:a16="http://schemas.microsoft.com/office/drawing/2014/main" id="{B5A992E2-1F1C-48AD-9C83-EC529C0584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1" t="57270" r="15851" b="21887"/>
          <a:stretch/>
        </p:blipFill>
        <p:spPr>
          <a:xfrm>
            <a:off x="184415" y="3620465"/>
            <a:ext cx="3844476" cy="875234"/>
          </a:xfrm>
          <a:prstGeom prst="rect">
            <a:avLst/>
          </a:prstGeom>
        </p:spPr>
      </p:pic>
      <p:pic>
        <p:nvPicPr>
          <p:cNvPr id="8" name="Imagen 7" descr="Imagen que contiene interior, sentado, mesa&#10;&#10;Descripción generada automáticamente">
            <a:extLst>
              <a:ext uri="{FF2B5EF4-FFF2-40B4-BE49-F238E27FC236}">
                <a16:creationId xmlns:a16="http://schemas.microsoft.com/office/drawing/2014/main" id="{360A23D2-689B-4803-A597-9DE2E97011D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2" t="56875" r="4372" b="21949"/>
          <a:stretch/>
        </p:blipFill>
        <p:spPr>
          <a:xfrm>
            <a:off x="4283764" y="3620466"/>
            <a:ext cx="4651513" cy="810334"/>
          </a:xfrm>
          <a:prstGeom prst="rect">
            <a:avLst/>
          </a:prstGeom>
        </p:spPr>
      </p:pic>
      <p:pic>
        <p:nvPicPr>
          <p:cNvPr id="10" name="Imagen 9" descr="Imagen que contiene interior, objeto, pared, monitor&#10;&#10;Descripción generada automáticamente">
            <a:extLst>
              <a:ext uri="{FF2B5EF4-FFF2-40B4-BE49-F238E27FC236}">
                <a16:creationId xmlns:a16="http://schemas.microsoft.com/office/drawing/2014/main" id="{12EA6C35-0F1A-411D-918B-0B6D625E7B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6" t="32160" r="16386" b="47344"/>
          <a:stretch/>
        </p:blipFill>
        <p:spPr>
          <a:xfrm>
            <a:off x="208722" y="2101530"/>
            <a:ext cx="3795863" cy="849798"/>
          </a:xfrm>
          <a:prstGeom prst="rect">
            <a:avLst/>
          </a:prstGeom>
        </p:spPr>
      </p:pic>
      <p:pic>
        <p:nvPicPr>
          <p:cNvPr id="12" name="Imagen 11" descr="Imagen que contiene interior, sentado, mesa, suelo&#10;&#10;Descripción generada automáticamente">
            <a:extLst>
              <a:ext uri="{FF2B5EF4-FFF2-40B4-BE49-F238E27FC236}">
                <a16:creationId xmlns:a16="http://schemas.microsoft.com/office/drawing/2014/main" id="{952D29EB-95BA-4B63-B3F6-40F32386600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3" t="38897" r="3220" b="38896"/>
          <a:stretch/>
        </p:blipFill>
        <p:spPr>
          <a:xfrm>
            <a:off x="4283765" y="2101530"/>
            <a:ext cx="4651513" cy="849798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B85D5C5E-DAA7-4A9B-B4A2-C7A2E25F6AF3}"/>
              </a:ext>
            </a:extLst>
          </p:cNvPr>
          <p:cNvSpPr txBox="1"/>
          <p:nvPr/>
        </p:nvSpPr>
        <p:spPr>
          <a:xfrm>
            <a:off x="114841" y="3228467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GAPDH (36 </a:t>
            </a:r>
            <a:r>
              <a:rPr lang="es-ES" b="1" dirty="0" err="1"/>
              <a:t>kDa</a:t>
            </a:r>
            <a:r>
              <a:rPr lang="es-ES" b="1" dirty="0"/>
              <a:t>)</a:t>
            </a:r>
          </a:p>
        </p:txBody>
      </p:sp>
      <p:sp>
        <p:nvSpPr>
          <p:cNvPr id="16" name="Abrir corchete 15">
            <a:extLst>
              <a:ext uri="{FF2B5EF4-FFF2-40B4-BE49-F238E27FC236}">
                <a16:creationId xmlns:a16="http://schemas.microsoft.com/office/drawing/2014/main" id="{27E4A568-3EE4-4B36-A03F-55F633AA6D55}"/>
              </a:ext>
            </a:extLst>
          </p:cNvPr>
          <p:cNvSpPr/>
          <p:nvPr/>
        </p:nvSpPr>
        <p:spPr>
          <a:xfrm rot="16200000">
            <a:off x="1368436" y="3638296"/>
            <a:ext cx="105579" cy="1546596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Abrir corchete 16">
            <a:extLst>
              <a:ext uri="{FF2B5EF4-FFF2-40B4-BE49-F238E27FC236}">
                <a16:creationId xmlns:a16="http://schemas.microsoft.com/office/drawing/2014/main" id="{3E5D2878-3F3A-44A7-98D2-0B978C0DD1D0}"/>
              </a:ext>
            </a:extLst>
          </p:cNvPr>
          <p:cNvSpPr/>
          <p:nvPr/>
        </p:nvSpPr>
        <p:spPr>
          <a:xfrm rot="16200000">
            <a:off x="3013086" y="3600197"/>
            <a:ext cx="105579" cy="1622795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Abrir corchete 17">
            <a:extLst>
              <a:ext uri="{FF2B5EF4-FFF2-40B4-BE49-F238E27FC236}">
                <a16:creationId xmlns:a16="http://schemas.microsoft.com/office/drawing/2014/main" id="{9319BE5C-06FB-46CE-AA44-4EB19DD05858}"/>
              </a:ext>
            </a:extLst>
          </p:cNvPr>
          <p:cNvSpPr/>
          <p:nvPr/>
        </p:nvSpPr>
        <p:spPr>
          <a:xfrm rot="16200000">
            <a:off x="5174229" y="3822887"/>
            <a:ext cx="105577" cy="1177420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Abrir corchete 18">
            <a:extLst>
              <a:ext uri="{FF2B5EF4-FFF2-40B4-BE49-F238E27FC236}">
                <a16:creationId xmlns:a16="http://schemas.microsoft.com/office/drawing/2014/main" id="{39944A63-779A-4792-92F0-5C854192DF00}"/>
              </a:ext>
            </a:extLst>
          </p:cNvPr>
          <p:cNvSpPr/>
          <p:nvPr/>
        </p:nvSpPr>
        <p:spPr>
          <a:xfrm rot="16200000">
            <a:off x="6485436" y="3695449"/>
            <a:ext cx="105577" cy="1432293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Abrir corchete 19">
            <a:extLst>
              <a:ext uri="{FF2B5EF4-FFF2-40B4-BE49-F238E27FC236}">
                <a16:creationId xmlns:a16="http://schemas.microsoft.com/office/drawing/2014/main" id="{FC1FF622-1675-4C3A-B02D-40501BDECFB6}"/>
              </a:ext>
            </a:extLst>
          </p:cNvPr>
          <p:cNvSpPr/>
          <p:nvPr/>
        </p:nvSpPr>
        <p:spPr>
          <a:xfrm rot="16200000">
            <a:off x="7968602" y="3650930"/>
            <a:ext cx="105576" cy="1521332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82A2D4E-BB33-493A-A479-C56430B56767}"/>
              </a:ext>
            </a:extLst>
          </p:cNvPr>
          <p:cNvSpPr txBox="1"/>
          <p:nvPr/>
        </p:nvSpPr>
        <p:spPr>
          <a:xfrm>
            <a:off x="1120501" y="4496642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W-SD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09F8E8E-D278-49DC-A812-1F9C8BA06BAC}"/>
              </a:ext>
            </a:extLst>
          </p:cNvPr>
          <p:cNvSpPr txBox="1"/>
          <p:nvPr/>
        </p:nvSpPr>
        <p:spPr>
          <a:xfrm>
            <a:off x="2631801" y="4496642"/>
            <a:ext cx="54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A-SD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31C140D-0B56-4F43-9F89-B4FDF6953FE0}"/>
              </a:ext>
            </a:extLst>
          </p:cNvPr>
          <p:cNvSpPr txBox="1"/>
          <p:nvPr/>
        </p:nvSpPr>
        <p:spPr>
          <a:xfrm>
            <a:off x="4926293" y="4495699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W-SD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82E43E1-DD77-4ED4-AA77-B3C1A4FBFD8C}"/>
              </a:ext>
            </a:extLst>
          </p:cNvPr>
          <p:cNvSpPr txBox="1"/>
          <p:nvPr/>
        </p:nvSpPr>
        <p:spPr>
          <a:xfrm>
            <a:off x="6237500" y="4517687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W-HFD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4CBDB66-DC46-4A03-8D37-98DB7DE8B721}"/>
              </a:ext>
            </a:extLst>
          </p:cNvPr>
          <p:cNvSpPr txBox="1"/>
          <p:nvPr/>
        </p:nvSpPr>
        <p:spPr>
          <a:xfrm>
            <a:off x="7665363" y="4497195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A-HFD</a:t>
            </a:r>
          </a:p>
        </p:txBody>
      </p: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2FD04A76-4328-4FE9-B02A-B634E27B5264}"/>
              </a:ext>
            </a:extLst>
          </p:cNvPr>
          <p:cNvCxnSpPr>
            <a:cxnSpLocks/>
          </p:cNvCxnSpPr>
          <p:nvPr/>
        </p:nvCxnSpPr>
        <p:spPr>
          <a:xfrm>
            <a:off x="2194524" y="2057400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A4214326-D724-4B44-9C4E-0A960461437A}"/>
              </a:ext>
            </a:extLst>
          </p:cNvPr>
          <p:cNvCxnSpPr>
            <a:cxnSpLocks/>
          </p:cNvCxnSpPr>
          <p:nvPr/>
        </p:nvCxnSpPr>
        <p:spPr>
          <a:xfrm>
            <a:off x="5812934" y="2074098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5914DB37-F816-40B6-960D-515C19A79631}"/>
              </a:ext>
            </a:extLst>
          </p:cNvPr>
          <p:cNvCxnSpPr>
            <a:cxnSpLocks/>
          </p:cNvCxnSpPr>
          <p:nvPr/>
        </p:nvCxnSpPr>
        <p:spPr>
          <a:xfrm>
            <a:off x="7221241" y="2064360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423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FC226F0-05D7-44F4-B93A-85950FCD4033}"/>
              </a:ext>
            </a:extLst>
          </p:cNvPr>
          <p:cNvSpPr txBox="1"/>
          <p:nvPr/>
        </p:nvSpPr>
        <p:spPr>
          <a:xfrm>
            <a:off x="208722" y="552616"/>
            <a:ext cx="5008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err="1"/>
              <a:t>Cannabinoid</a:t>
            </a:r>
            <a:r>
              <a:rPr lang="es-ES" sz="2800" b="1" dirty="0"/>
              <a:t> receptor 1 (52 </a:t>
            </a:r>
            <a:r>
              <a:rPr lang="es-ES" sz="2800" b="1" dirty="0" err="1"/>
              <a:t>kDa</a:t>
            </a:r>
            <a:r>
              <a:rPr lang="es-ES" sz="2800" b="1" dirty="0"/>
              <a:t>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85D5C5E-DAA7-4A9B-B4A2-C7A2E25F6AF3}"/>
              </a:ext>
            </a:extLst>
          </p:cNvPr>
          <p:cNvSpPr txBox="1"/>
          <p:nvPr/>
        </p:nvSpPr>
        <p:spPr>
          <a:xfrm>
            <a:off x="32545" y="3210179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GAPDH (36 </a:t>
            </a:r>
            <a:r>
              <a:rPr lang="es-ES" b="1" dirty="0" err="1"/>
              <a:t>kDa</a:t>
            </a:r>
            <a:r>
              <a:rPr lang="es-ES" b="1" dirty="0"/>
              <a:t>)</a:t>
            </a:r>
          </a:p>
        </p:txBody>
      </p:sp>
      <p:sp>
        <p:nvSpPr>
          <p:cNvPr id="16" name="Abrir corchete 15">
            <a:extLst>
              <a:ext uri="{FF2B5EF4-FFF2-40B4-BE49-F238E27FC236}">
                <a16:creationId xmlns:a16="http://schemas.microsoft.com/office/drawing/2014/main" id="{27E4A568-3EE4-4B36-A03F-55F633AA6D55}"/>
              </a:ext>
            </a:extLst>
          </p:cNvPr>
          <p:cNvSpPr/>
          <p:nvPr/>
        </p:nvSpPr>
        <p:spPr>
          <a:xfrm rot="16200000">
            <a:off x="1286141" y="3620008"/>
            <a:ext cx="105579" cy="1546596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Abrir corchete 16">
            <a:extLst>
              <a:ext uri="{FF2B5EF4-FFF2-40B4-BE49-F238E27FC236}">
                <a16:creationId xmlns:a16="http://schemas.microsoft.com/office/drawing/2014/main" id="{3E5D2878-3F3A-44A7-98D2-0B978C0DD1D0}"/>
              </a:ext>
            </a:extLst>
          </p:cNvPr>
          <p:cNvSpPr/>
          <p:nvPr/>
        </p:nvSpPr>
        <p:spPr>
          <a:xfrm rot="16200000">
            <a:off x="2930790" y="3581909"/>
            <a:ext cx="105579" cy="1622795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Abrir corchete 17">
            <a:extLst>
              <a:ext uri="{FF2B5EF4-FFF2-40B4-BE49-F238E27FC236}">
                <a16:creationId xmlns:a16="http://schemas.microsoft.com/office/drawing/2014/main" id="{9319BE5C-06FB-46CE-AA44-4EB19DD05858}"/>
              </a:ext>
            </a:extLst>
          </p:cNvPr>
          <p:cNvSpPr/>
          <p:nvPr/>
        </p:nvSpPr>
        <p:spPr>
          <a:xfrm rot="16200000">
            <a:off x="4855068" y="3768160"/>
            <a:ext cx="136890" cy="1281609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Abrir corchete 18">
            <a:extLst>
              <a:ext uri="{FF2B5EF4-FFF2-40B4-BE49-F238E27FC236}">
                <a16:creationId xmlns:a16="http://schemas.microsoft.com/office/drawing/2014/main" id="{39944A63-779A-4792-92F0-5C854192DF00}"/>
              </a:ext>
            </a:extLst>
          </p:cNvPr>
          <p:cNvSpPr/>
          <p:nvPr/>
        </p:nvSpPr>
        <p:spPr>
          <a:xfrm rot="16200000">
            <a:off x="6380659" y="3604131"/>
            <a:ext cx="105576" cy="1641851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Abrir corchete 19">
            <a:extLst>
              <a:ext uri="{FF2B5EF4-FFF2-40B4-BE49-F238E27FC236}">
                <a16:creationId xmlns:a16="http://schemas.microsoft.com/office/drawing/2014/main" id="{FC1FF622-1675-4C3A-B02D-40501BDECFB6}"/>
              </a:ext>
            </a:extLst>
          </p:cNvPr>
          <p:cNvSpPr/>
          <p:nvPr/>
        </p:nvSpPr>
        <p:spPr>
          <a:xfrm rot="16200000">
            <a:off x="8119805" y="3555038"/>
            <a:ext cx="105142" cy="1739601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82A2D4E-BB33-493A-A479-C56430B56767}"/>
              </a:ext>
            </a:extLst>
          </p:cNvPr>
          <p:cNvSpPr txBox="1"/>
          <p:nvPr/>
        </p:nvSpPr>
        <p:spPr>
          <a:xfrm>
            <a:off x="1038205" y="4478354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W-SD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09F8E8E-D278-49DC-A812-1F9C8BA06BAC}"/>
              </a:ext>
            </a:extLst>
          </p:cNvPr>
          <p:cNvSpPr txBox="1"/>
          <p:nvPr/>
        </p:nvSpPr>
        <p:spPr>
          <a:xfrm>
            <a:off x="6157979" y="4461998"/>
            <a:ext cx="54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A-SD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31C140D-0B56-4F43-9F89-B4FDF6953FE0}"/>
              </a:ext>
            </a:extLst>
          </p:cNvPr>
          <p:cNvSpPr txBox="1"/>
          <p:nvPr/>
        </p:nvSpPr>
        <p:spPr>
          <a:xfrm>
            <a:off x="4596093" y="4477411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W-SD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82E43E1-DD77-4ED4-AA77-B3C1A4FBFD8C}"/>
              </a:ext>
            </a:extLst>
          </p:cNvPr>
          <p:cNvSpPr txBox="1"/>
          <p:nvPr/>
        </p:nvSpPr>
        <p:spPr>
          <a:xfrm>
            <a:off x="2432643" y="4477411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W-HFD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4CBDB66-DC46-4A03-8D37-98DB7DE8B721}"/>
              </a:ext>
            </a:extLst>
          </p:cNvPr>
          <p:cNvSpPr txBox="1"/>
          <p:nvPr/>
        </p:nvSpPr>
        <p:spPr>
          <a:xfrm>
            <a:off x="7863207" y="4481484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A-HFD</a:t>
            </a:r>
          </a:p>
        </p:txBody>
      </p:sp>
      <p:pic>
        <p:nvPicPr>
          <p:cNvPr id="3" name="Imagen 2" descr="Imagen que contiene monitor, interior, sentado, pared&#10;&#10;Descripción generada automáticamente">
            <a:extLst>
              <a:ext uri="{FF2B5EF4-FFF2-40B4-BE49-F238E27FC236}">
                <a16:creationId xmlns:a16="http://schemas.microsoft.com/office/drawing/2014/main" id="{C22B7DBA-540E-4D03-9455-F46EBF346B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0" t="45147" r="14778" b="40496"/>
          <a:stretch/>
        </p:blipFill>
        <p:spPr>
          <a:xfrm>
            <a:off x="222800" y="3623161"/>
            <a:ext cx="3597938" cy="599917"/>
          </a:xfrm>
          <a:prstGeom prst="rect">
            <a:avLst/>
          </a:prstGeom>
        </p:spPr>
      </p:pic>
      <p:pic>
        <p:nvPicPr>
          <p:cNvPr id="7" name="Imagen 6" descr="Imagen que contiene pared, interior, sentado, blanco&#10;&#10;Descripción generada automáticamente">
            <a:extLst>
              <a:ext uri="{FF2B5EF4-FFF2-40B4-BE49-F238E27FC236}">
                <a16:creationId xmlns:a16="http://schemas.microsoft.com/office/drawing/2014/main" id="{335998A4-7DF3-4140-A102-2946B0FB6D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7" t="50772" r="8517" b="32740"/>
          <a:stretch/>
        </p:blipFill>
        <p:spPr>
          <a:xfrm>
            <a:off x="3986784" y="3620960"/>
            <a:ext cx="5091969" cy="745623"/>
          </a:xfrm>
          <a:prstGeom prst="rect">
            <a:avLst/>
          </a:prstGeom>
        </p:spPr>
      </p:pic>
      <p:pic>
        <p:nvPicPr>
          <p:cNvPr id="11" name="Imagen 10" descr="Imagen que contiene edificio&#10;&#10;Descripción generada automáticamente">
            <a:extLst>
              <a:ext uri="{FF2B5EF4-FFF2-40B4-BE49-F238E27FC236}">
                <a16:creationId xmlns:a16="http://schemas.microsoft.com/office/drawing/2014/main" id="{378D0EE2-A1AF-4915-B10E-2518836F3C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5" t="35594" r="14933" b="48494"/>
          <a:stretch/>
        </p:blipFill>
        <p:spPr>
          <a:xfrm>
            <a:off x="126426" y="2052724"/>
            <a:ext cx="3575887" cy="64007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A84AF3B3-BA18-4989-B329-7660479B67D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6" t="31768" r="9765" b="54730"/>
          <a:stretch/>
        </p:blipFill>
        <p:spPr>
          <a:xfrm>
            <a:off x="3866458" y="2052724"/>
            <a:ext cx="5175719" cy="599917"/>
          </a:xfrm>
          <a:prstGeom prst="rect">
            <a:avLst/>
          </a:prstGeom>
        </p:spPr>
      </p:pic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3AB68C83-ADB0-4FC4-B4C4-E300477458BF}"/>
              </a:ext>
            </a:extLst>
          </p:cNvPr>
          <p:cNvCxnSpPr>
            <a:cxnSpLocks/>
          </p:cNvCxnSpPr>
          <p:nvPr/>
        </p:nvCxnSpPr>
        <p:spPr>
          <a:xfrm>
            <a:off x="2058345" y="1938528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B939BADB-DF71-4E24-A3B2-04173C9F9DE1}"/>
              </a:ext>
            </a:extLst>
          </p:cNvPr>
          <p:cNvCxnSpPr>
            <a:cxnSpLocks/>
          </p:cNvCxnSpPr>
          <p:nvPr/>
        </p:nvCxnSpPr>
        <p:spPr>
          <a:xfrm>
            <a:off x="5564316" y="1908929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488DC181-8602-4367-B544-3B2EF06447C1}"/>
              </a:ext>
            </a:extLst>
          </p:cNvPr>
          <p:cNvCxnSpPr>
            <a:cxnSpLocks/>
          </p:cNvCxnSpPr>
          <p:nvPr/>
        </p:nvCxnSpPr>
        <p:spPr>
          <a:xfrm>
            <a:off x="7190363" y="1901952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8250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FC226F0-05D7-44F4-B93A-85950FCD4033}"/>
              </a:ext>
            </a:extLst>
          </p:cNvPr>
          <p:cNvSpPr txBox="1"/>
          <p:nvPr/>
        </p:nvSpPr>
        <p:spPr>
          <a:xfrm>
            <a:off x="208722" y="278296"/>
            <a:ext cx="2363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err="1"/>
              <a:t>NeuN</a:t>
            </a:r>
            <a:r>
              <a:rPr lang="es-ES" sz="2800" b="1" dirty="0"/>
              <a:t> (48 </a:t>
            </a:r>
            <a:r>
              <a:rPr lang="es-ES" sz="2800" b="1" dirty="0" err="1"/>
              <a:t>kDa</a:t>
            </a:r>
            <a:r>
              <a:rPr lang="es-ES" sz="2800" b="1" dirty="0"/>
              <a:t>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85D5C5E-DAA7-4A9B-B4A2-C7A2E25F6AF3}"/>
              </a:ext>
            </a:extLst>
          </p:cNvPr>
          <p:cNvSpPr txBox="1"/>
          <p:nvPr/>
        </p:nvSpPr>
        <p:spPr>
          <a:xfrm>
            <a:off x="32545" y="2752979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GAPDH (36 </a:t>
            </a:r>
            <a:r>
              <a:rPr lang="es-ES" b="1" dirty="0" err="1"/>
              <a:t>kDa</a:t>
            </a:r>
            <a:r>
              <a:rPr lang="es-ES" b="1" dirty="0"/>
              <a:t>)</a:t>
            </a:r>
          </a:p>
        </p:txBody>
      </p:sp>
      <p:sp>
        <p:nvSpPr>
          <p:cNvPr id="16" name="Abrir corchete 15">
            <a:extLst>
              <a:ext uri="{FF2B5EF4-FFF2-40B4-BE49-F238E27FC236}">
                <a16:creationId xmlns:a16="http://schemas.microsoft.com/office/drawing/2014/main" id="{27E4A568-3EE4-4B36-A03F-55F633AA6D55}"/>
              </a:ext>
            </a:extLst>
          </p:cNvPr>
          <p:cNvSpPr/>
          <p:nvPr/>
        </p:nvSpPr>
        <p:spPr>
          <a:xfrm rot="16200000">
            <a:off x="1322717" y="3316394"/>
            <a:ext cx="105579" cy="1546596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Abrir corchete 16">
            <a:extLst>
              <a:ext uri="{FF2B5EF4-FFF2-40B4-BE49-F238E27FC236}">
                <a16:creationId xmlns:a16="http://schemas.microsoft.com/office/drawing/2014/main" id="{3E5D2878-3F3A-44A7-98D2-0B978C0DD1D0}"/>
              </a:ext>
            </a:extLst>
          </p:cNvPr>
          <p:cNvSpPr/>
          <p:nvPr/>
        </p:nvSpPr>
        <p:spPr>
          <a:xfrm rot="16200000">
            <a:off x="2967366" y="3278295"/>
            <a:ext cx="105579" cy="1622795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Abrir corchete 17">
            <a:extLst>
              <a:ext uri="{FF2B5EF4-FFF2-40B4-BE49-F238E27FC236}">
                <a16:creationId xmlns:a16="http://schemas.microsoft.com/office/drawing/2014/main" id="{9319BE5C-06FB-46CE-AA44-4EB19DD05858}"/>
              </a:ext>
            </a:extLst>
          </p:cNvPr>
          <p:cNvSpPr/>
          <p:nvPr/>
        </p:nvSpPr>
        <p:spPr>
          <a:xfrm rot="16200000">
            <a:off x="5037069" y="3500985"/>
            <a:ext cx="105577" cy="1177420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Abrir corchete 18">
            <a:extLst>
              <a:ext uri="{FF2B5EF4-FFF2-40B4-BE49-F238E27FC236}">
                <a16:creationId xmlns:a16="http://schemas.microsoft.com/office/drawing/2014/main" id="{39944A63-779A-4792-92F0-5C854192DF00}"/>
              </a:ext>
            </a:extLst>
          </p:cNvPr>
          <p:cNvSpPr/>
          <p:nvPr/>
        </p:nvSpPr>
        <p:spPr>
          <a:xfrm rot="16200000">
            <a:off x="6439716" y="3373547"/>
            <a:ext cx="105577" cy="1432293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Abrir corchete 19">
            <a:extLst>
              <a:ext uri="{FF2B5EF4-FFF2-40B4-BE49-F238E27FC236}">
                <a16:creationId xmlns:a16="http://schemas.microsoft.com/office/drawing/2014/main" id="{FC1FF622-1675-4C3A-B02D-40501BDECFB6}"/>
              </a:ext>
            </a:extLst>
          </p:cNvPr>
          <p:cNvSpPr/>
          <p:nvPr/>
        </p:nvSpPr>
        <p:spPr>
          <a:xfrm rot="16200000">
            <a:off x="7959458" y="3329028"/>
            <a:ext cx="105576" cy="1521332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82A2D4E-BB33-493A-A479-C56430B56767}"/>
              </a:ext>
            </a:extLst>
          </p:cNvPr>
          <p:cNvSpPr txBox="1"/>
          <p:nvPr/>
        </p:nvSpPr>
        <p:spPr>
          <a:xfrm>
            <a:off x="1074781" y="4174740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W-SD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09F8E8E-D278-49DC-A812-1F9C8BA06BAC}"/>
              </a:ext>
            </a:extLst>
          </p:cNvPr>
          <p:cNvSpPr txBox="1"/>
          <p:nvPr/>
        </p:nvSpPr>
        <p:spPr>
          <a:xfrm>
            <a:off x="2736027" y="4173797"/>
            <a:ext cx="54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A-SD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31C140D-0B56-4F43-9F89-B4FDF6953FE0}"/>
              </a:ext>
            </a:extLst>
          </p:cNvPr>
          <p:cNvSpPr txBox="1"/>
          <p:nvPr/>
        </p:nvSpPr>
        <p:spPr>
          <a:xfrm>
            <a:off x="4789133" y="4173796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W-SD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82E43E1-DD77-4ED4-AA77-B3C1A4FBFD8C}"/>
              </a:ext>
            </a:extLst>
          </p:cNvPr>
          <p:cNvSpPr txBox="1"/>
          <p:nvPr/>
        </p:nvSpPr>
        <p:spPr>
          <a:xfrm>
            <a:off x="6099314" y="4173796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W-HFD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4CBDB66-DC46-4A03-8D37-98DB7DE8B721}"/>
              </a:ext>
            </a:extLst>
          </p:cNvPr>
          <p:cNvSpPr txBox="1"/>
          <p:nvPr/>
        </p:nvSpPr>
        <p:spPr>
          <a:xfrm>
            <a:off x="7683470" y="4173796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A-HFD</a:t>
            </a:r>
          </a:p>
        </p:txBody>
      </p:sp>
      <p:pic>
        <p:nvPicPr>
          <p:cNvPr id="5" name="Imagen 4" descr="Imagen que contiene interior&#10;&#10;Descripción generada automáticamente">
            <a:extLst>
              <a:ext uri="{FF2B5EF4-FFF2-40B4-BE49-F238E27FC236}">
                <a16:creationId xmlns:a16="http://schemas.microsoft.com/office/drawing/2014/main" id="{D1918474-90EF-41B6-9BCC-7C0D17B24D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3" t="9398" r="21115" b="78724"/>
          <a:stretch/>
        </p:blipFill>
        <p:spPr>
          <a:xfrm>
            <a:off x="169979" y="3174442"/>
            <a:ext cx="3908242" cy="537185"/>
          </a:xfrm>
          <a:prstGeom prst="rect">
            <a:avLst/>
          </a:prstGeom>
        </p:spPr>
      </p:pic>
      <p:pic>
        <p:nvPicPr>
          <p:cNvPr id="8" name="Imagen 7" descr="Imagen que contiene interior&#10;&#10;Descripción generada automáticamente">
            <a:extLst>
              <a:ext uri="{FF2B5EF4-FFF2-40B4-BE49-F238E27FC236}">
                <a16:creationId xmlns:a16="http://schemas.microsoft.com/office/drawing/2014/main" id="{D81A58EA-BA51-4377-9939-143788E797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2" t="18788" r="4637" b="68110"/>
          <a:stretch/>
        </p:blipFill>
        <p:spPr>
          <a:xfrm>
            <a:off x="4200819" y="3174442"/>
            <a:ext cx="4721471" cy="537185"/>
          </a:xfrm>
          <a:prstGeom prst="rect">
            <a:avLst/>
          </a:prstGeom>
        </p:spPr>
      </p:pic>
      <p:pic>
        <p:nvPicPr>
          <p:cNvPr id="10" name="Imagen 9" descr="Imagen que contiene interior&#10;&#10;Descripción generada automáticamente">
            <a:extLst>
              <a:ext uri="{FF2B5EF4-FFF2-40B4-BE49-F238E27FC236}">
                <a16:creationId xmlns:a16="http://schemas.microsoft.com/office/drawing/2014/main" id="{9FF06B99-6803-40DE-AD50-77BD1B5087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4" t="67201" r="16829" b="21119"/>
          <a:stretch/>
        </p:blipFill>
        <p:spPr>
          <a:xfrm>
            <a:off x="169979" y="1663569"/>
            <a:ext cx="4004405" cy="537185"/>
          </a:xfrm>
          <a:prstGeom prst="rect">
            <a:avLst/>
          </a:prstGeom>
        </p:spPr>
      </p:pic>
      <p:pic>
        <p:nvPicPr>
          <p:cNvPr id="13" name="Imagen 12" descr="Imagen que contiene plano, blanco, sentado&#10;&#10;Descripción generada automáticamente">
            <a:extLst>
              <a:ext uri="{FF2B5EF4-FFF2-40B4-BE49-F238E27FC236}">
                <a16:creationId xmlns:a16="http://schemas.microsoft.com/office/drawing/2014/main" id="{37F2E483-8A64-4F9D-A42B-63A55FADBC8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" t="56100" r="8264" b="29920"/>
          <a:stretch/>
        </p:blipFill>
        <p:spPr>
          <a:xfrm>
            <a:off x="4218894" y="1663569"/>
            <a:ext cx="4721472" cy="557543"/>
          </a:xfrm>
          <a:prstGeom prst="rect">
            <a:avLst/>
          </a:prstGeom>
        </p:spPr>
      </p:pic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3AB68C83-ADB0-4FC4-B4C4-E300477458BF}"/>
              </a:ext>
            </a:extLst>
          </p:cNvPr>
          <p:cNvCxnSpPr>
            <a:cxnSpLocks/>
          </p:cNvCxnSpPr>
          <p:nvPr/>
        </p:nvCxnSpPr>
        <p:spPr>
          <a:xfrm>
            <a:off x="2304288" y="1499037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B939BADB-DF71-4E24-A3B2-04173C9F9DE1}"/>
              </a:ext>
            </a:extLst>
          </p:cNvPr>
          <p:cNvCxnSpPr>
            <a:cxnSpLocks/>
          </p:cNvCxnSpPr>
          <p:nvPr/>
        </p:nvCxnSpPr>
        <p:spPr>
          <a:xfrm>
            <a:off x="5793060" y="1488305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488DC181-8602-4367-B544-3B2EF06447C1}"/>
              </a:ext>
            </a:extLst>
          </p:cNvPr>
          <p:cNvCxnSpPr>
            <a:cxnSpLocks/>
          </p:cNvCxnSpPr>
          <p:nvPr/>
        </p:nvCxnSpPr>
        <p:spPr>
          <a:xfrm>
            <a:off x="7290947" y="1490472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9024FEF4-C3F9-4F40-94BD-783D39953146}"/>
              </a:ext>
            </a:extLst>
          </p:cNvPr>
          <p:cNvCxnSpPr>
            <a:cxnSpLocks/>
          </p:cNvCxnSpPr>
          <p:nvPr/>
        </p:nvCxnSpPr>
        <p:spPr>
          <a:xfrm>
            <a:off x="2209800" y="3023037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A47DEA02-8195-45D5-92B8-BA155BC788B7}"/>
              </a:ext>
            </a:extLst>
          </p:cNvPr>
          <p:cNvCxnSpPr>
            <a:cxnSpLocks/>
          </p:cNvCxnSpPr>
          <p:nvPr/>
        </p:nvCxnSpPr>
        <p:spPr>
          <a:xfrm>
            <a:off x="5793060" y="3023037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E1415C1C-FF59-4076-9A21-4573A040033C}"/>
              </a:ext>
            </a:extLst>
          </p:cNvPr>
          <p:cNvCxnSpPr>
            <a:cxnSpLocks/>
          </p:cNvCxnSpPr>
          <p:nvPr/>
        </p:nvCxnSpPr>
        <p:spPr>
          <a:xfrm>
            <a:off x="7345942" y="3032181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0955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FC226F0-05D7-44F4-B93A-85950FCD4033}"/>
              </a:ext>
            </a:extLst>
          </p:cNvPr>
          <p:cNvSpPr txBox="1"/>
          <p:nvPr/>
        </p:nvSpPr>
        <p:spPr>
          <a:xfrm>
            <a:off x="227010" y="570904"/>
            <a:ext cx="2292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err="1"/>
              <a:t>NFκB</a:t>
            </a:r>
            <a:r>
              <a:rPr lang="es-ES" sz="2800" b="1" dirty="0"/>
              <a:t> (65 </a:t>
            </a:r>
            <a:r>
              <a:rPr lang="es-ES" sz="2800" b="1" dirty="0" err="1"/>
              <a:t>kDa</a:t>
            </a:r>
            <a:r>
              <a:rPr lang="es-ES" sz="2800" b="1" dirty="0"/>
              <a:t>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85D5C5E-DAA7-4A9B-B4A2-C7A2E25F6AF3}"/>
              </a:ext>
            </a:extLst>
          </p:cNvPr>
          <p:cNvSpPr txBox="1"/>
          <p:nvPr/>
        </p:nvSpPr>
        <p:spPr>
          <a:xfrm>
            <a:off x="50833" y="3228467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GAPDH (36 </a:t>
            </a:r>
            <a:r>
              <a:rPr lang="es-ES" b="1" dirty="0" err="1"/>
              <a:t>kDa</a:t>
            </a:r>
            <a:r>
              <a:rPr lang="es-ES" b="1" dirty="0"/>
              <a:t>)</a:t>
            </a:r>
          </a:p>
        </p:txBody>
      </p:sp>
      <p:sp>
        <p:nvSpPr>
          <p:cNvPr id="16" name="Abrir corchete 15">
            <a:extLst>
              <a:ext uri="{FF2B5EF4-FFF2-40B4-BE49-F238E27FC236}">
                <a16:creationId xmlns:a16="http://schemas.microsoft.com/office/drawing/2014/main" id="{27E4A568-3EE4-4B36-A03F-55F633AA6D55}"/>
              </a:ext>
            </a:extLst>
          </p:cNvPr>
          <p:cNvSpPr/>
          <p:nvPr/>
        </p:nvSpPr>
        <p:spPr>
          <a:xfrm rot="16200000">
            <a:off x="1377581" y="3638296"/>
            <a:ext cx="105579" cy="1546596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Abrir corchete 16">
            <a:extLst>
              <a:ext uri="{FF2B5EF4-FFF2-40B4-BE49-F238E27FC236}">
                <a16:creationId xmlns:a16="http://schemas.microsoft.com/office/drawing/2014/main" id="{3E5D2878-3F3A-44A7-98D2-0B978C0DD1D0}"/>
              </a:ext>
            </a:extLst>
          </p:cNvPr>
          <p:cNvSpPr/>
          <p:nvPr/>
        </p:nvSpPr>
        <p:spPr>
          <a:xfrm rot="16200000">
            <a:off x="3022230" y="3600197"/>
            <a:ext cx="105579" cy="1622795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Abrir corchete 17">
            <a:extLst>
              <a:ext uri="{FF2B5EF4-FFF2-40B4-BE49-F238E27FC236}">
                <a16:creationId xmlns:a16="http://schemas.microsoft.com/office/drawing/2014/main" id="{9319BE5C-06FB-46CE-AA44-4EB19DD05858}"/>
              </a:ext>
            </a:extLst>
          </p:cNvPr>
          <p:cNvSpPr/>
          <p:nvPr/>
        </p:nvSpPr>
        <p:spPr>
          <a:xfrm rot="16200000">
            <a:off x="5064501" y="3822887"/>
            <a:ext cx="105577" cy="1177420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Abrir corchete 18">
            <a:extLst>
              <a:ext uri="{FF2B5EF4-FFF2-40B4-BE49-F238E27FC236}">
                <a16:creationId xmlns:a16="http://schemas.microsoft.com/office/drawing/2014/main" id="{39944A63-779A-4792-92F0-5C854192DF00}"/>
              </a:ext>
            </a:extLst>
          </p:cNvPr>
          <p:cNvSpPr/>
          <p:nvPr/>
        </p:nvSpPr>
        <p:spPr>
          <a:xfrm rot="16200000">
            <a:off x="6497767" y="3600198"/>
            <a:ext cx="105577" cy="1622794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Abrir corchete 19">
            <a:extLst>
              <a:ext uri="{FF2B5EF4-FFF2-40B4-BE49-F238E27FC236}">
                <a16:creationId xmlns:a16="http://schemas.microsoft.com/office/drawing/2014/main" id="{FC1FF622-1675-4C3A-B02D-40501BDECFB6}"/>
              </a:ext>
            </a:extLst>
          </p:cNvPr>
          <p:cNvSpPr/>
          <p:nvPr/>
        </p:nvSpPr>
        <p:spPr>
          <a:xfrm rot="16200000">
            <a:off x="8114906" y="3650930"/>
            <a:ext cx="105576" cy="1521332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82A2D4E-BB33-493A-A479-C56430B56767}"/>
              </a:ext>
            </a:extLst>
          </p:cNvPr>
          <p:cNvSpPr txBox="1"/>
          <p:nvPr/>
        </p:nvSpPr>
        <p:spPr>
          <a:xfrm>
            <a:off x="1129645" y="4496642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W-SD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09F8E8E-D278-49DC-A812-1F9C8BA06BAC}"/>
              </a:ext>
            </a:extLst>
          </p:cNvPr>
          <p:cNvSpPr txBox="1"/>
          <p:nvPr/>
        </p:nvSpPr>
        <p:spPr>
          <a:xfrm>
            <a:off x="2790891" y="4495699"/>
            <a:ext cx="54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A-SD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31C140D-0B56-4F43-9F89-B4FDF6953FE0}"/>
              </a:ext>
            </a:extLst>
          </p:cNvPr>
          <p:cNvSpPr txBox="1"/>
          <p:nvPr/>
        </p:nvSpPr>
        <p:spPr>
          <a:xfrm>
            <a:off x="4944581" y="4495699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W-SD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82E43E1-DD77-4ED4-AA77-B3C1A4FBFD8C}"/>
              </a:ext>
            </a:extLst>
          </p:cNvPr>
          <p:cNvSpPr txBox="1"/>
          <p:nvPr/>
        </p:nvSpPr>
        <p:spPr>
          <a:xfrm>
            <a:off x="6200485" y="4495699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W-HFD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4CBDB66-DC46-4A03-8D37-98DB7DE8B721}"/>
              </a:ext>
            </a:extLst>
          </p:cNvPr>
          <p:cNvSpPr txBox="1"/>
          <p:nvPr/>
        </p:nvSpPr>
        <p:spPr>
          <a:xfrm>
            <a:off x="7683651" y="4497195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A-HFD</a:t>
            </a:r>
          </a:p>
        </p:txBody>
      </p:sp>
      <p:pic>
        <p:nvPicPr>
          <p:cNvPr id="3" name="Imagen 2" descr="Imagen que contiene interior, sentado&#10;&#10;Descripción generada automáticamente">
            <a:extLst>
              <a:ext uri="{FF2B5EF4-FFF2-40B4-BE49-F238E27FC236}">
                <a16:creationId xmlns:a16="http://schemas.microsoft.com/office/drawing/2014/main" id="{067BB73E-AE6E-43CD-9524-69AAB819C9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9" t="54092" r="14897" b="31056"/>
          <a:stretch/>
        </p:blipFill>
        <p:spPr>
          <a:xfrm>
            <a:off x="445714" y="3611547"/>
            <a:ext cx="3440703" cy="571920"/>
          </a:xfrm>
          <a:prstGeom prst="rect">
            <a:avLst/>
          </a:prstGeom>
        </p:spPr>
      </p:pic>
      <p:pic>
        <p:nvPicPr>
          <p:cNvPr id="7" name="Imagen 6" descr="Imagen que contiene interior, pared, monitor, sentado&#10;&#10;Descripción generada automáticamente">
            <a:extLst>
              <a:ext uri="{FF2B5EF4-FFF2-40B4-BE49-F238E27FC236}">
                <a16:creationId xmlns:a16="http://schemas.microsoft.com/office/drawing/2014/main" id="{9E8682D4-F32A-48D4-BE23-C79A2BA8BC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7" t="51299" r="9467" b="35412"/>
          <a:stretch/>
        </p:blipFill>
        <p:spPr>
          <a:xfrm>
            <a:off x="4118325" y="3611547"/>
            <a:ext cx="4967030" cy="571920"/>
          </a:xfrm>
          <a:prstGeom prst="rect">
            <a:avLst/>
          </a:prstGeom>
        </p:spPr>
      </p:pic>
      <p:pic>
        <p:nvPicPr>
          <p:cNvPr id="11" name="Imagen 10" descr="Imagen que contiene interior&#10;&#10;Descripción generada automáticamente">
            <a:extLst>
              <a:ext uri="{FF2B5EF4-FFF2-40B4-BE49-F238E27FC236}">
                <a16:creationId xmlns:a16="http://schemas.microsoft.com/office/drawing/2014/main" id="{39E62579-BE35-4CC1-AE69-37BCA2CEE32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7" t="41108" r="18131" b="39729"/>
          <a:stretch/>
        </p:blipFill>
        <p:spPr>
          <a:xfrm>
            <a:off x="529664" y="2037590"/>
            <a:ext cx="3467915" cy="785019"/>
          </a:xfrm>
          <a:prstGeom prst="rect">
            <a:avLst/>
          </a:prstGeom>
        </p:spPr>
      </p:pic>
      <p:pic>
        <p:nvPicPr>
          <p:cNvPr id="15" name="Imagen 14" descr="Imagen que contiene edificio, suelo, exterior, sentado&#10;&#10;Descripción generada automáticamente">
            <a:extLst>
              <a:ext uri="{FF2B5EF4-FFF2-40B4-BE49-F238E27FC236}">
                <a16:creationId xmlns:a16="http://schemas.microsoft.com/office/drawing/2014/main" id="{F4ED17B6-6B46-45A2-8B97-7EB497B48AD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1" t="32361" r="4386" b="49432"/>
          <a:stretch/>
        </p:blipFill>
        <p:spPr>
          <a:xfrm>
            <a:off x="4138510" y="2037590"/>
            <a:ext cx="4926659" cy="785019"/>
          </a:xfrm>
          <a:prstGeom prst="rect">
            <a:avLst/>
          </a:prstGeom>
        </p:spPr>
      </p:pic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3AB68C83-ADB0-4FC4-B4C4-E300477458BF}"/>
              </a:ext>
            </a:extLst>
          </p:cNvPr>
          <p:cNvCxnSpPr>
            <a:cxnSpLocks/>
          </p:cNvCxnSpPr>
          <p:nvPr/>
        </p:nvCxnSpPr>
        <p:spPr>
          <a:xfrm>
            <a:off x="2322576" y="1974525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B939BADB-DF71-4E24-A3B2-04173C9F9DE1}"/>
              </a:ext>
            </a:extLst>
          </p:cNvPr>
          <p:cNvCxnSpPr>
            <a:cxnSpLocks/>
          </p:cNvCxnSpPr>
          <p:nvPr/>
        </p:nvCxnSpPr>
        <p:spPr>
          <a:xfrm>
            <a:off x="5683332" y="1999790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488DC181-8602-4367-B544-3B2EF06447C1}"/>
              </a:ext>
            </a:extLst>
          </p:cNvPr>
          <p:cNvCxnSpPr>
            <a:cxnSpLocks/>
          </p:cNvCxnSpPr>
          <p:nvPr/>
        </p:nvCxnSpPr>
        <p:spPr>
          <a:xfrm>
            <a:off x="7272659" y="2005788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658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FC226F0-05D7-44F4-B93A-85950FCD4033}"/>
              </a:ext>
            </a:extLst>
          </p:cNvPr>
          <p:cNvSpPr txBox="1"/>
          <p:nvPr/>
        </p:nvSpPr>
        <p:spPr>
          <a:xfrm>
            <a:off x="208722" y="616624"/>
            <a:ext cx="24016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/>
              <a:t>MBP (≈18 </a:t>
            </a:r>
            <a:r>
              <a:rPr lang="es-ES" sz="2800" b="1" dirty="0" err="1"/>
              <a:t>kDa</a:t>
            </a:r>
            <a:r>
              <a:rPr lang="es-ES" sz="2800" b="1" dirty="0"/>
              <a:t>)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85D5C5E-DAA7-4A9B-B4A2-C7A2E25F6AF3}"/>
              </a:ext>
            </a:extLst>
          </p:cNvPr>
          <p:cNvSpPr txBox="1"/>
          <p:nvPr/>
        </p:nvSpPr>
        <p:spPr>
          <a:xfrm>
            <a:off x="32545" y="3274187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GAPDH (36 </a:t>
            </a:r>
            <a:r>
              <a:rPr lang="es-ES" b="1" dirty="0" err="1"/>
              <a:t>kDa</a:t>
            </a:r>
            <a:r>
              <a:rPr lang="es-ES" b="1" dirty="0"/>
              <a:t>)</a:t>
            </a:r>
          </a:p>
        </p:txBody>
      </p:sp>
      <p:sp>
        <p:nvSpPr>
          <p:cNvPr id="16" name="Abrir corchete 15">
            <a:extLst>
              <a:ext uri="{FF2B5EF4-FFF2-40B4-BE49-F238E27FC236}">
                <a16:creationId xmlns:a16="http://schemas.microsoft.com/office/drawing/2014/main" id="{27E4A568-3EE4-4B36-A03F-55F633AA6D55}"/>
              </a:ext>
            </a:extLst>
          </p:cNvPr>
          <p:cNvSpPr/>
          <p:nvPr/>
        </p:nvSpPr>
        <p:spPr>
          <a:xfrm rot="16200000">
            <a:off x="1359293" y="3684016"/>
            <a:ext cx="105579" cy="1546596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Abrir corchete 16">
            <a:extLst>
              <a:ext uri="{FF2B5EF4-FFF2-40B4-BE49-F238E27FC236}">
                <a16:creationId xmlns:a16="http://schemas.microsoft.com/office/drawing/2014/main" id="{3E5D2878-3F3A-44A7-98D2-0B978C0DD1D0}"/>
              </a:ext>
            </a:extLst>
          </p:cNvPr>
          <p:cNvSpPr/>
          <p:nvPr/>
        </p:nvSpPr>
        <p:spPr>
          <a:xfrm rot="16200000">
            <a:off x="3003942" y="3645917"/>
            <a:ext cx="105579" cy="1622795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Abrir corchete 17">
            <a:extLst>
              <a:ext uri="{FF2B5EF4-FFF2-40B4-BE49-F238E27FC236}">
                <a16:creationId xmlns:a16="http://schemas.microsoft.com/office/drawing/2014/main" id="{9319BE5C-06FB-46CE-AA44-4EB19DD05858}"/>
              </a:ext>
            </a:extLst>
          </p:cNvPr>
          <p:cNvSpPr/>
          <p:nvPr/>
        </p:nvSpPr>
        <p:spPr>
          <a:xfrm rot="16200000">
            <a:off x="5193667" y="3721154"/>
            <a:ext cx="105574" cy="1472324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Abrir corchete 18">
            <a:extLst>
              <a:ext uri="{FF2B5EF4-FFF2-40B4-BE49-F238E27FC236}">
                <a16:creationId xmlns:a16="http://schemas.microsoft.com/office/drawing/2014/main" id="{39944A63-779A-4792-92F0-5C854192DF00}"/>
              </a:ext>
            </a:extLst>
          </p:cNvPr>
          <p:cNvSpPr/>
          <p:nvPr/>
        </p:nvSpPr>
        <p:spPr>
          <a:xfrm rot="16200000">
            <a:off x="6760040" y="3645915"/>
            <a:ext cx="105574" cy="1622795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Abrir corchete 19">
            <a:extLst>
              <a:ext uri="{FF2B5EF4-FFF2-40B4-BE49-F238E27FC236}">
                <a16:creationId xmlns:a16="http://schemas.microsoft.com/office/drawing/2014/main" id="{FC1FF622-1675-4C3A-B02D-40501BDECFB6}"/>
              </a:ext>
            </a:extLst>
          </p:cNvPr>
          <p:cNvSpPr/>
          <p:nvPr/>
        </p:nvSpPr>
        <p:spPr>
          <a:xfrm rot="16200000">
            <a:off x="8234929" y="3834961"/>
            <a:ext cx="105576" cy="1244709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82A2D4E-BB33-493A-A479-C56430B56767}"/>
              </a:ext>
            </a:extLst>
          </p:cNvPr>
          <p:cNvSpPr txBox="1"/>
          <p:nvPr/>
        </p:nvSpPr>
        <p:spPr>
          <a:xfrm>
            <a:off x="1111357" y="4542362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W-SD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09F8E8E-D278-49DC-A812-1F9C8BA06BAC}"/>
              </a:ext>
            </a:extLst>
          </p:cNvPr>
          <p:cNvSpPr txBox="1"/>
          <p:nvPr/>
        </p:nvSpPr>
        <p:spPr>
          <a:xfrm>
            <a:off x="6584693" y="4541419"/>
            <a:ext cx="546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A-SD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31C140D-0B56-4F43-9F89-B4FDF6953FE0}"/>
              </a:ext>
            </a:extLst>
          </p:cNvPr>
          <p:cNvSpPr txBox="1"/>
          <p:nvPr/>
        </p:nvSpPr>
        <p:spPr>
          <a:xfrm>
            <a:off x="4945730" y="4541419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W-SD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82E43E1-DD77-4ED4-AA77-B3C1A4FBFD8C}"/>
              </a:ext>
            </a:extLst>
          </p:cNvPr>
          <p:cNvSpPr txBox="1"/>
          <p:nvPr/>
        </p:nvSpPr>
        <p:spPr>
          <a:xfrm>
            <a:off x="2610341" y="4541419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W-HFD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A4CBDB66-DC46-4A03-8D37-98DB7DE8B721}"/>
              </a:ext>
            </a:extLst>
          </p:cNvPr>
          <p:cNvSpPr txBox="1"/>
          <p:nvPr/>
        </p:nvSpPr>
        <p:spPr>
          <a:xfrm>
            <a:off x="7958941" y="4541418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/>
              <a:t>A-HFD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6A3C23C-404C-4FCE-AB64-DF50307F20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1" t="35228" r="24301" b="54736"/>
          <a:stretch/>
        </p:blipFill>
        <p:spPr>
          <a:xfrm>
            <a:off x="183778" y="3798806"/>
            <a:ext cx="4003205" cy="461664"/>
          </a:xfrm>
          <a:prstGeom prst="rect">
            <a:avLst/>
          </a:prstGeom>
        </p:spPr>
      </p:pic>
      <p:pic>
        <p:nvPicPr>
          <p:cNvPr id="8" name="Imagen 7" descr="Imagen que contiene sentado, monitor, ordenador&#10;&#10;Descripción generada automáticamente">
            <a:extLst>
              <a:ext uri="{FF2B5EF4-FFF2-40B4-BE49-F238E27FC236}">
                <a16:creationId xmlns:a16="http://schemas.microsoft.com/office/drawing/2014/main" id="{C19A0FAD-5D7C-408E-8529-B32BB28C4E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3" t="18779" r="12018" b="66744"/>
          <a:stretch/>
        </p:blipFill>
        <p:spPr>
          <a:xfrm>
            <a:off x="4128888" y="3768281"/>
            <a:ext cx="4806758" cy="619840"/>
          </a:xfrm>
          <a:prstGeom prst="rect">
            <a:avLst/>
          </a:prstGeom>
        </p:spPr>
      </p:pic>
      <p:pic>
        <p:nvPicPr>
          <p:cNvPr id="10" name="Imagen 9" descr="Imagen que contiene monitor, electrónica, televisión, interior&#10;&#10;Descripción generada automáticamente">
            <a:extLst>
              <a:ext uri="{FF2B5EF4-FFF2-40B4-BE49-F238E27FC236}">
                <a16:creationId xmlns:a16="http://schemas.microsoft.com/office/drawing/2014/main" id="{40C27267-6D89-4B57-B3E6-955996D9136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6" t="56824" r="24006" b="24179"/>
          <a:stretch/>
        </p:blipFill>
        <p:spPr>
          <a:xfrm>
            <a:off x="150255" y="2045510"/>
            <a:ext cx="4003203" cy="897941"/>
          </a:xfrm>
          <a:prstGeom prst="rect">
            <a:avLst/>
          </a:prstGeom>
        </p:spPr>
      </p:pic>
      <p:pic>
        <p:nvPicPr>
          <p:cNvPr id="13" name="Imagen 12" descr="Imagen que contiene sentado, interior&#10;&#10;Descripción generada automáticamente">
            <a:extLst>
              <a:ext uri="{FF2B5EF4-FFF2-40B4-BE49-F238E27FC236}">
                <a16:creationId xmlns:a16="http://schemas.microsoft.com/office/drawing/2014/main" id="{383A07F4-83D9-4857-AC97-0C86BFACE87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3" t="32049" r="9053" b="45934"/>
          <a:stretch/>
        </p:blipFill>
        <p:spPr>
          <a:xfrm>
            <a:off x="4251138" y="2070506"/>
            <a:ext cx="4658927" cy="890276"/>
          </a:xfrm>
          <a:prstGeom prst="rect">
            <a:avLst/>
          </a:prstGeom>
        </p:spPr>
      </p:pic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3AB68C83-ADB0-4FC4-B4C4-E300477458BF}"/>
              </a:ext>
            </a:extLst>
          </p:cNvPr>
          <p:cNvCxnSpPr>
            <a:cxnSpLocks/>
          </p:cNvCxnSpPr>
          <p:nvPr/>
        </p:nvCxnSpPr>
        <p:spPr>
          <a:xfrm>
            <a:off x="2304288" y="2020245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B939BADB-DF71-4E24-A3B2-04173C9F9DE1}"/>
              </a:ext>
            </a:extLst>
          </p:cNvPr>
          <p:cNvCxnSpPr>
            <a:cxnSpLocks/>
          </p:cNvCxnSpPr>
          <p:nvPr/>
        </p:nvCxnSpPr>
        <p:spPr>
          <a:xfrm>
            <a:off x="6029741" y="2073814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488DC181-8602-4367-B544-3B2EF06447C1}"/>
              </a:ext>
            </a:extLst>
          </p:cNvPr>
          <p:cNvCxnSpPr>
            <a:cxnSpLocks/>
          </p:cNvCxnSpPr>
          <p:nvPr/>
        </p:nvCxnSpPr>
        <p:spPr>
          <a:xfrm>
            <a:off x="7594613" y="2073814"/>
            <a:ext cx="0" cy="886968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39670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</TotalTime>
  <Words>79</Words>
  <Application>Microsoft Office PowerPoint</Application>
  <PresentationFormat>Presentación en pantalla (4:3)</PresentationFormat>
  <Paragraphs>35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Leti Duart Castells</dc:creator>
  <cp:lastModifiedBy>Leti Duart Castells</cp:lastModifiedBy>
  <cp:revision>32</cp:revision>
  <dcterms:created xsi:type="dcterms:W3CDTF">2020-01-08T14:28:49Z</dcterms:created>
  <dcterms:modified xsi:type="dcterms:W3CDTF">2020-08-18T20:44:19Z</dcterms:modified>
</cp:coreProperties>
</file>