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</p:sldMasterIdLst>
  <p:notesMasterIdLst>
    <p:notesMasterId r:id="rId7"/>
  </p:notesMasterIdLst>
  <p:sldIdLst>
    <p:sldId id="359" r:id="rId5"/>
    <p:sldId id="351" r:id="rId6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73" autoAdjust="0"/>
    <p:restoredTop sz="97049" autoAdjust="0"/>
  </p:normalViewPr>
  <p:slideViewPr>
    <p:cSldViewPr snapToGrid="0">
      <p:cViewPr varScale="1">
        <p:scale>
          <a:sx n="70" d="100"/>
          <a:sy n="70" d="100"/>
        </p:scale>
        <p:origin x="193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 Sun" userId="125ba65f-73db-4e1b-8896-523d9a3dbc8a" providerId="ADAL" clId="{AA4E19D0-4B38-47D0-837A-A82761BC145C}"/>
    <pc:docChg chg="delSld delMainMaster">
      <pc:chgData name="Yu Sun" userId="125ba65f-73db-4e1b-8896-523d9a3dbc8a" providerId="ADAL" clId="{AA4E19D0-4B38-47D0-837A-A82761BC145C}" dt="2020-11-16T02:24:20.653" v="17" actId="47"/>
      <pc:docMkLst>
        <pc:docMk/>
      </pc:docMkLst>
      <pc:sldChg chg="del">
        <pc:chgData name="Yu Sun" userId="125ba65f-73db-4e1b-8896-523d9a3dbc8a" providerId="ADAL" clId="{AA4E19D0-4B38-47D0-837A-A82761BC145C}" dt="2020-11-16T02:24:14.094" v="0" actId="47"/>
        <pc:sldMkLst>
          <pc:docMk/>
          <pc:sldMk cId="1938962723" sldId="261"/>
        </pc:sldMkLst>
      </pc:sldChg>
      <pc:sldChg chg="del">
        <pc:chgData name="Yu Sun" userId="125ba65f-73db-4e1b-8896-523d9a3dbc8a" providerId="ADAL" clId="{AA4E19D0-4B38-47D0-837A-A82761BC145C}" dt="2020-11-16T02:24:17.964" v="10" actId="47"/>
        <pc:sldMkLst>
          <pc:docMk/>
          <pc:sldMk cId="3666691405" sldId="269"/>
        </pc:sldMkLst>
      </pc:sldChg>
      <pc:sldChg chg="del">
        <pc:chgData name="Yu Sun" userId="125ba65f-73db-4e1b-8896-523d9a3dbc8a" providerId="ADAL" clId="{AA4E19D0-4B38-47D0-837A-A82761BC145C}" dt="2020-11-16T02:24:15.075" v="2" actId="47"/>
        <pc:sldMkLst>
          <pc:docMk/>
          <pc:sldMk cId="716523990" sldId="273"/>
        </pc:sldMkLst>
      </pc:sldChg>
      <pc:sldChg chg="del">
        <pc:chgData name="Yu Sun" userId="125ba65f-73db-4e1b-8896-523d9a3dbc8a" providerId="ADAL" clId="{AA4E19D0-4B38-47D0-837A-A82761BC145C}" dt="2020-11-16T02:24:18.323" v="11" actId="47"/>
        <pc:sldMkLst>
          <pc:docMk/>
          <pc:sldMk cId="3557521796" sldId="275"/>
        </pc:sldMkLst>
      </pc:sldChg>
      <pc:sldChg chg="del">
        <pc:chgData name="Yu Sun" userId="125ba65f-73db-4e1b-8896-523d9a3dbc8a" providerId="ADAL" clId="{AA4E19D0-4B38-47D0-837A-A82761BC145C}" dt="2020-11-16T02:24:18.609" v="12" actId="47"/>
        <pc:sldMkLst>
          <pc:docMk/>
          <pc:sldMk cId="3111287195" sldId="279"/>
        </pc:sldMkLst>
      </pc:sldChg>
      <pc:sldChg chg="del">
        <pc:chgData name="Yu Sun" userId="125ba65f-73db-4e1b-8896-523d9a3dbc8a" providerId="ADAL" clId="{AA4E19D0-4B38-47D0-837A-A82761BC145C}" dt="2020-11-16T02:24:16.176" v="5" actId="47"/>
        <pc:sldMkLst>
          <pc:docMk/>
          <pc:sldMk cId="1733467602" sldId="281"/>
        </pc:sldMkLst>
      </pc:sldChg>
      <pc:sldChg chg="del">
        <pc:chgData name="Yu Sun" userId="125ba65f-73db-4e1b-8896-523d9a3dbc8a" providerId="ADAL" clId="{AA4E19D0-4B38-47D0-837A-A82761BC145C}" dt="2020-11-16T02:24:16.537" v="6" actId="47"/>
        <pc:sldMkLst>
          <pc:docMk/>
          <pc:sldMk cId="2332993914" sldId="285"/>
        </pc:sldMkLst>
      </pc:sldChg>
      <pc:sldChg chg="del">
        <pc:chgData name="Yu Sun" userId="125ba65f-73db-4e1b-8896-523d9a3dbc8a" providerId="ADAL" clId="{AA4E19D0-4B38-47D0-837A-A82761BC145C}" dt="2020-11-16T02:24:16.930" v="7" actId="47"/>
        <pc:sldMkLst>
          <pc:docMk/>
          <pc:sldMk cId="1718241453" sldId="289"/>
        </pc:sldMkLst>
      </pc:sldChg>
      <pc:sldChg chg="del">
        <pc:chgData name="Yu Sun" userId="125ba65f-73db-4e1b-8896-523d9a3dbc8a" providerId="ADAL" clId="{AA4E19D0-4B38-47D0-837A-A82761BC145C}" dt="2020-11-16T02:24:17.272" v="8" actId="47"/>
        <pc:sldMkLst>
          <pc:docMk/>
          <pc:sldMk cId="2112230028" sldId="291"/>
        </pc:sldMkLst>
      </pc:sldChg>
      <pc:sldChg chg="del">
        <pc:chgData name="Yu Sun" userId="125ba65f-73db-4e1b-8896-523d9a3dbc8a" providerId="ADAL" clId="{AA4E19D0-4B38-47D0-837A-A82761BC145C}" dt="2020-11-16T02:24:17.660" v="9" actId="47"/>
        <pc:sldMkLst>
          <pc:docMk/>
          <pc:sldMk cId="2406648255" sldId="294"/>
        </pc:sldMkLst>
      </pc:sldChg>
      <pc:sldChg chg="del">
        <pc:chgData name="Yu Sun" userId="125ba65f-73db-4e1b-8896-523d9a3dbc8a" providerId="ADAL" clId="{AA4E19D0-4B38-47D0-837A-A82761BC145C}" dt="2020-11-16T02:24:14.611" v="1" actId="47"/>
        <pc:sldMkLst>
          <pc:docMk/>
          <pc:sldMk cId="1450320870" sldId="298"/>
        </pc:sldMkLst>
      </pc:sldChg>
      <pc:sldChg chg="del">
        <pc:chgData name="Yu Sun" userId="125ba65f-73db-4e1b-8896-523d9a3dbc8a" providerId="ADAL" clId="{AA4E19D0-4B38-47D0-837A-A82761BC145C}" dt="2020-11-16T02:24:19.132" v="14" actId="47"/>
        <pc:sldMkLst>
          <pc:docMk/>
          <pc:sldMk cId="1789286722" sldId="348"/>
        </pc:sldMkLst>
      </pc:sldChg>
      <pc:sldChg chg="del">
        <pc:chgData name="Yu Sun" userId="125ba65f-73db-4e1b-8896-523d9a3dbc8a" providerId="ADAL" clId="{AA4E19D0-4B38-47D0-837A-A82761BC145C}" dt="2020-11-16T02:24:15.787" v="4" actId="47"/>
        <pc:sldMkLst>
          <pc:docMk/>
          <pc:sldMk cId="3140053047" sldId="358"/>
        </pc:sldMkLst>
      </pc:sldChg>
      <pc:sldChg chg="del">
        <pc:chgData name="Yu Sun" userId="125ba65f-73db-4e1b-8896-523d9a3dbc8a" providerId="ADAL" clId="{AA4E19D0-4B38-47D0-837A-A82761BC145C}" dt="2020-11-16T02:24:19.321" v="15" actId="47"/>
        <pc:sldMkLst>
          <pc:docMk/>
          <pc:sldMk cId="1887563136" sldId="360"/>
        </pc:sldMkLst>
      </pc:sldChg>
      <pc:sldChg chg="del">
        <pc:chgData name="Yu Sun" userId="125ba65f-73db-4e1b-8896-523d9a3dbc8a" providerId="ADAL" clId="{AA4E19D0-4B38-47D0-837A-A82761BC145C}" dt="2020-11-16T02:24:19.844" v="16" actId="47"/>
        <pc:sldMkLst>
          <pc:docMk/>
          <pc:sldMk cId="142983764" sldId="361"/>
        </pc:sldMkLst>
      </pc:sldChg>
      <pc:sldChg chg="del">
        <pc:chgData name="Yu Sun" userId="125ba65f-73db-4e1b-8896-523d9a3dbc8a" providerId="ADAL" clId="{AA4E19D0-4B38-47D0-837A-A82761BC145C}" dt="2020-11-16T02:24:20.653" v="17" actId="47"/>
        <pc:sldMkLst>
          <pc:docMk/>
          <pc:sldMk cId="849487430" sldId="362"/>
        </pc:sldMkLst>
      </pc:sldChg>
      <pc:sldChg chg="del">
        <pc:chgData name="Yu Sun" userId="125ba65f-73db-4e1b-8896-523d9a3dbc8a" providerId="ADAL" clId="{AA4E19D0-4B38-47D0-837A-A82761BC145C}" dt="2020-11-16T02:24:18.947" v="13" actId="47"/>
        <pc:sldMkLst>
          <pc:docMk/>
          <pc:sldMk cId="2648001005" sldId="363"/>
        </pc:sldMkLst>
      </pc:sldChg>
      <pc:sldChg chg="del">
        <pc:chgData name="Yu Sun" userId="125ba65f-73db-4e1b-8896-523d9a3dbc8a" providerId="ADAL" clId="{AA4E19D0-4B38-47D0-837A-A82761BC145C}" dt="2020-11-16T02:24:15.459" v="3" actId="47"/>
        <pc:sldMkLst>
          <pc:docMk/>
          <pc:sldMk cId="1424164148" sldId="366"/>
        </pc:sldMkLst>
      </pc:sldChg>
      <pc:sldMasterChg chg="del delSldLayout">
        <pc:chgData name="Yu Sun" userId="125ba65f-73db-4e1b-8896-523d9a3dbc8a" providerId="ADAL" clId="{AA4E19D0-4B38-47D0-837A-A82761BC145C}" dt="2020-11-16T02:24:20.653" v="17" actId="47"/>
        <pc:sldMasterMkLst>
          <pc:docMk/>
          <pc:sldMasterMk cId="3701908404" sldId="2147483744"/>
        </pc:sldMasterMkLst>
        <pc:sldLayoutChg chg="del">
          <pc:chgData name="Yu Sun" userId="125ba65f-73db-4e1b-8896-523d9a3dbc8a" providerId="ADAL" clId="{AA4E19D0-4B38-47D0-837A-A82761BC145C}" dt="2020-11-16T02:24:20.653" v="17" actId="47"/>
          <pc:sldLayoutMkLst>
            <pc:docMk/>
            <pc:sldMasterMk cId="3701908404" sldId="2147483744"/>
            <pc:sldLayoutMk cId="1380823780" sldId="2147483745"/>
          </pc:sldLayoutMkLst>
        </pc:sldLayoutChg>
        <pc:sldLayoutChg chg="del">
          <pc:chgData name="Yu Sun" userId="125ba65f-73db-4e1b-8896-523d9a3dbc8a" providerId="ADAL" clId="{AA4E19D0-4B38-47D0-837A-A82761BC145C}" dt="2020-11-16T02:24:20.653" v="17" actId="47"/>
          <pc:sldLayoutMkLst>
            <pc:docMk/>
            <pc:sldMasterMk cId="3701908404" sldId="2147483744"/>
            <pc:sldLayoutMk cId="3361723451" sldId="2147483746"/>
          </pc:sldLayoutMkLst>
        </pc:sldLayoutChg>
        <pc:sldLayoutChg chg="del">
          <pc:chgData name="Yu Sun" userId="125ba65f-73db-4e1b-8896-523d9a3dbc8a" providerId="ADAL" clId="{AA4E19D0-4B38-47D0-837A-A82761BC145C}" dt="2020-11-16T02:24:20.653" v="17" actId="47"/>
          <pc:sldLayoutMkLst>
            <pc:docMk/>
            <pc:sldMasterMk cId="3701908404" sldId="2147483744"/>
            <pc:sldLayoutMk cId="1726105198" sldId="2147483747"/>
          </pc:sldLayoutMkLst>
        </pc:sldLayoutChg>
        <pc:sldLayoutChg chg="del">
          <pc:chgData name="Yu Sun" userId="125ba65f-73db-4e1b-8896-523d9a3dbc8a" providerId="ADAL" clId="{AA4E19D0-4B38-47D0-837A-A82761BC145C}" dt="2020-11-16T02:24:20.653" v="17" actId="47"/>
          <pc:sldLayoutMkLst>
            <pc:docMk/>
            <pc:sldMasterMk cId="3701908404" sldId="2147483744"/>
            <pc:sldLayoutMk cId="2145660257" sldId="2147483748"/>
          </pc:sldLayoutMkLst>
        </pc:sldLayoutChg>
        <pc:sldLayoutChg chg="del">
          <pc:chgData name="Yu Sun" userId="125ba65f-73db-4e1b-8896-523d9a3dbc8a" providerId="ADAL" clId="{AA4E19D0-4B38-47D0-837A-A82761BC145C}" dt="2020-11-16T02:24:20.653" v="17" actId="47"/>
          <pc:sldLayoutMkLst>
            <pc:docMk/>
            <pc:sldMasterMk cId="3701908404" sldId="2147483744"/>
            <pc:sldLayoutMk cId="2733606871" sldId="2147483749"/>
          </pc:sldLayoutMkLst>
        </pc:sldLayoutChg>
        <pc:sldLayoutChg chg="del">
          <pc:chgData name="Yu Sun" userId="125ba65f-73db-4e1b-8896-523d9a3dbc8a" providerId="ADAL" clId="{AA4E19D0-4B38-47D0-837A-A82761BC145C}" dt="2020-11-16T02:24:20.653" v="17" actId="47"/>
          <pc:sldLayoutMkLst>
            <pc:docMk/>
            <pc:sldMasterMk cId="3701908404" sldId="2147483744"/>
            <pc:sldLayoutMk cId="727139283" sldId="2147483750"/>
          </pc:sldLayoutMkLst>
        </pc:sldLayoutChg>
        <pc:sldLayoutChg chg="del">
          <pc:chgData name="Yu Sun" userId="125ba65f-73db-4e1b-8896-523d9a3dbc8a" providerId="ADAL" clId="{AA4E19D0-4B38-47D0-837A-A82761BC145C}" dt="2020-11-16T02:24:20.653" v="17" actId="47"/>
          <pc:sldLayoutMkLst>
            <pc:docMk/>
            <pc:sldMasterMk cId="3701908404" sldId="2147483744"/>
            <pc:sldLayoutMk cId="2749157277" sldId="2147483751"/>
          </pc:sldLayoutMkLst>
        </pc:sldLayoutChg>
        <pc:sldLayoutChg chg="del">
          <pc:chgData name="Yu Sun" userId="125ba65f-73db-4e1b-8896-523d9a3dbc8a" providerId="ADAL" clId="{AA4E19D0-4B38-47D0-837A-A82761BC145C}" dt="2020-11-16T02:24:20.653" v="17" actId="47"/>
          <pc:sldLayoutMkLst>
            <pc:docMk/>
            <pc:sldMasterMk cId="3701908404" sldId="2147483744"/>
            <pc:sldLayoutMk cId="4038616484" sldId="2147483752"/>
          </pc:sldLayoutMkLst>
        </pc:sldLayoutChg>
        <pc:sldLayoutChg chg="del">
          <pc:chgData name="Yu Sun" userId="125ba65f-73db-4e1b-8896-523d9a3dbc8a" providerId="ADAL" clId="{AA4E19D0-4B38-47D0-837A-A82761BC145C}" dt="2020-11-16T02:24:20.653" v="17" actId="47"/>
          <pc:sldLayoutMkLst>
            <pc:docMk/>
            <pc:sldMasterMk cId="3701908404" sldId="2147483744"/>
            <pc:sldLayoutMk cId="1662312520" sldId="2147483753"/>
          </pc:sldLayoutMkLst>
        </pc:sldLayoutChg>
        <pc:sldLayoutChg chg="del">
          <pc:chgData name="Yu Sun" userId="125ba65f-73db-4e1b-8896-523d9a3dbc8a" providerId="ADAL" clId="{AA4E19D0-4B38-47D0-837A-A82761BC145C}" dt="2020-11-16T02:24:20.653" v="17" actId="47"/>
          <pc:sldLayoutMkLst>
            <pc:docMk/>
            <pc:sldMasterMk cId="3701908404" sldId="2147483744"/>
            <pc:sldLayoutMk cId="2742181157" sldId="2147483754"/>
          </pc:sldLayoutMkLst>
        </pc:sldLayoutChg>
        <pc:sldLayoutChg chg="del">
          <pc:chgData name="Yu Sun" userId="125ba65f-73db-4e1b-8896-523d9a3dbc8a" providerId="ADAL" clId="{AA4E19D0-4B38-47D0-837A-A82761BC145C}" dt="2020-11-16T02:24:20.653" v="17" actId="47"/>
          <pc:sldLayoutMkLst>
            <pc:docMk/>
            <pc:sldMasterMk cId="3701908404" sldId="2147483744"/>
            <pc:sldLayoutMk cId="1422736420" sldId="2147483755"/>
          </pc:sldLayoutMkLst>
        </pc:sldLayoutChg>
      </pc:sldMasterChg>
      <pc:sldMasterChg chg="del delSldLayout">
        <pc:chgData name="Yu Sun" userId="125ba65f-73db-4e1b-8896-523d9a3dbc8a" providerId="ADAL" clId="{AA4E19D0-4B38-47D0-837A-A82761BC145C}" dt="2020-11-16T02:24:17.272" v="8" actId="47"/>
        <pc:sldMasterMkLst>
          <pc:docMk/>
          <pc:sldMasterMk cId="699207627" sldId="2147483756"/>
        </pc:sldMasterMkLst>
        <pc:sldLayoutChg chg="del">
          <pc:chgData name="Yu Sun" userId="125ba65f-73db-4e1b-8896-523d9a3dbc8a" providerId="ADAL" clId="{AA4E19D0-4B38-47D0-837A-A82761BC145C}" dt="2020-11-16T02:24:17.272" v="8" actId="47"/>
          <pc:sldLayoutMkLst>
            <pc:docMk/>
            <pc:sldMasterMk cId="699207627" sldId="2147483756"/>
            <pc:sldLayoutMk cId="3418195281" sldId="2147483757"/>
          </pc:sldLayoutMkLst>
        </pc:sldLayoutChg>
        <pc:sldLayoutChg chg="del">
          <pc:chgData name="Yu Sun" userId="125ba65f-73db-4e1b-8896-523d9a3dbc8a" providerId="ADAL" clId="{AA4E19D0-4B38-47D0-837A-A82761BC145C}" dt="2020-11-16T02:24:17.272" v="8" actId="47"/>
          <pc:sldLayoutMkLst>
            <pc:docMk/>
            <pc:sldMasterMk cId="699207627" sldId="2147483756"/>
            <pc:sldLayoutMk cId="1430313116" sldId="2147483758"/>
          </pc:sldLayoutMkLst>
        </pc:sldLayoutChg>
        <pc:sldLayoutChg chg="del">
          <pc:chgData name="Yu Sun" userId="125ba65f-73db-4e1b-8896-523d9a3dbc8a" providerId="ADAL" clId="{AA4E19D0-4B38-47D0-837A-A82761BC145C}" dt="2020-11-16T02:24:17.272" v="8" actId="47"/>
          <pc:sldLayoutMkLst>
            <pc:docMk/>
            <pc:sldMasterMk cId="699207627" sldId="2147483756"/>
            <pc:sldLayoutMk cId="1118930075" sldId="2147483759"/>
          </pc:sldLayoutMkLst>
        </pc:sldLayoutChg>
        <pc:sldLayoutChg chg="del">
          <pc:chgData name="Yu Sun" userId="125ba65f-73db-4e1b-8896-523d9a3dbc8a" providerId="ADAL" clId="{AA4E19D0-4B38-47D0-837A-A82761BC145C}" dt="2020-11-16T02:24:17.272" v="8" actId="47"/>
          <pc:sldLayoutMkLst>
            <pc:docMk/>
            <pc:sldMasterMk cId="699207627" sldId="2147483756"/>
            <pc:sldLayoutMk cId="2264817444" sldId="2147483760"/>
          </pc:sldLayoutMkLst>
        </pc:sldLayoutChg>
        <pc:sldLayoutChg chg="del">
          <pc:chgData name="Yu Sun" userId="125ba65f-73db-4e1b-8896-523d9a3dbc8a" providerId="ADAL" clId="{AA4E19D0-4B38-47D0-837A-A82761BC145C}" dt="2020-11-16T02:24:17.272" v="8" actId="47"/>
          <pc:sldLayoutMkLst>
            <pc:docMk/>
            <pc:sldMasterMk cId="699207627" sldId="2147483756"/>
            <pc:sldLayoutMk cId="3012987867" sldId="2147483761"/>
          </pc:sldLayoutMkLst>
        </pc:sldLayoutChg>
        <pc:sldLayoutChg chg="del">
          <pc:chgData name="Yu Sun" userId="125ba65f-73db-4e1b-8896-523d9a3dbc8a" providerId="ADAL" clId="{AA4E19D0-4B38-47D0-837A-A82761BC145C}" dt="2020-11-16T02:24:17.272" v="8" actId="47"/>
          <pc:sldLayoutMkLst>
            <pc:docMk/>
            <pc:sldMasterMk cId="699207627" sldId="2147483756"/>
            <pc:sldLayoutMk cId="2596201707" sldId="2147483762"/>
          </pc:sldLayoutMkLst>
        </pc:sldLayoutChg>
        <pc:sldLayoutChg chg="del">
          <pc:chgData name="Yu Sun" userId="125ba65f-73db-4e1b-8896-523d9a3dbc8a" providerId="ADAL" clId="{AA4E19D0-4B38-47D0-837A-A82761BC145C}" dt="2020-11-16T02:24:17.272" v="8" actId="47"/>
          <pc:sldLayoutMkLst>
            <pc:docMk/>
            <pc:sldMasterMk cId="699207627" sldId="2147483756"/>
            <pc:sldLayoutMk cId="823274194" sldId="2147483763"/>
          </pc:sldLayoutMkLst>
        </pc:sldLayoutChg>
        <pc:sldLayoutChg chg="del">
          <pc:chgData name="Yu Sun" userId="125ba65f-73db-4e1b-8896-523d9a3dbc8a" providerId="ADAL" clId="{AA4E19D0-4B38-47D0-837A-A82761BC145C}" dt="2020-11-16T02:24:17.272" v="8" actId="47"/>
          <pc:sldLayoutMkLst>
            <pc:docMk/>
            <pc:sldMasterMk cId="699207627" sldId="2147483756"/>
            <pc:sldLayoutMk cId="4273711427" sldId="2147483764"/>
          </pc:sldLayoutMkLst>
        </pc:sldLayoutChg>
        <pc:sldLayoutChg chg="del">
          <pc:chgData name="Yu Sun" userId="125ba65f-73db-4e1b-8896-523d9a3dbc8a" providerId="ADAL" clId="{AA4E19D0-4B38-47D0-837A-A82761BC145C}" dt="2020-11-16T02:24:17.272" v="8" actId="47"/>
          <pc:sldLayoutMkLst>
            <pc:docMk/>
            <pc:sldMasterMk cId="699207627" sldId="2147483756"/>
            <pc:sldLayoutMk cId="2638786576" sldId="2147483765"/>
          </pc:sldLayoutMkLst>
        </pc:sldLayoutChg>
        <pc:sldLayoutChg chg="del">
          <pc:chgData name="Yu Sun" userId="125ba65f-73db-4e1b-8896-523d9a3dbc8a" providerId="ADAL" clId="{AA4E19D0-4B38-47D0-837A-A82761BC145C}" dt="2020-11-16T02:24:17.272" v="8" actId="47"/>
          <pc:sldLayoutMkLst>
            <pc:docMk/>
            <pc:sldMasterMk cId="699207627" sldId="2147483756"/>
            <pc:sldLayoutMk cId="117629995" sldId="2147483766"/>
          </pc:sldLayoutMkLst>
        </pc:sldLayoutChg>
        <pc:sldLayoutChg chg="del">
          <pc:chgData name="Yu Sun" userId="125ba65f-73db-4e1b-8896-523d9a3dbc8a" providerId="ADAL" clId="{AA4E19D0-4B38-47D0-837A-A82761BC145C}" dt="2020-11-16T02:24:17.272" v="8" actId="47"/>
          <pc:sldLayoutMkLst>
            <pc:docMk/>
            <pc:sldMasterMk cId="699207627" sldId="2147483756"/>
            <pc:sldLayoutMk cId="434486887" sldId="2147483767"/>
          </pc:sldLayoutMkLst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1245F-1AF3-4152-809A-421E5E6AC940}" type="datetimeFigureOut">
              <a:rPr lang="en-US" smtClean="0"/>
              <a:t>11/15/2020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A2C34F-BE32-4EB5-AFA7-EA5C1378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563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A2C34F-BE32-4EB5-AFA7-EA5C13786A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64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9311"/>
            <a:ext cx="5829300" cy="3501814"/>
          </a:xfrm>
        </p:spPr>
        <p:txBody>
          <a:bodyPr anchor="b">
            <a:normAutofit/>
          </a:bodyPr>
          <a:lstStyle>
            <a:lvl1pPr algn="ctr">
              <a:defRPr sz="323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>
            <a:normAutofit/>
          </a:bodyPr>
          <a:lstStyle>
            <a:lvl1pPr marL="0" indent="0" algn="ctr">
              <a:buNone/>
              <a:defRPr sz="129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46627" indent="0" algn="ctr">
              <a:buNone/>
              <a:defRPr sz="1510"/>
            </a:lvl2pPr>
            <a:lvl3pPr marL="493253" indent="0" algn="ctr">
              <a:buNone/>
              <a:defRPr sz="1295"/>
            </a:lvl3pPr>
            <a:lvl4pPr marL="739878" indent="0" algn="ctr">
              <a:buNone/>
              <a:defRPr sz="1079"/>
            </a:lvl4pPr>
            <a:lvl5pPr marL="986505" indent="0" algn="ctr">
              <a:buNone/>
              <a:defRPr sz="1079"/>
            </a:lvl5pPr>
            <a:lvl6pPr marL="1233131" indent="0" algn="ctr">
              <a:buNone/>
              <a:defRPr sz="1079"/>
            </a:lvl6pPr>
            <a:lvl7pPr marL="1479757" indent="0" algn="ctr">
              <a:buNone/>
              <a:defRPr sz="1079"/>
            </a:lvl7pPr>
            <a:lvl8pPr marL="1726383" indent="0" algn="ctr">
              <a:buNone/>
              <a:defRPr sz="1079"/>
            </a:lvl8pPr>
            <a:lvl9pPr marL="1973009" indent="0" algn="ctr">
              <a:buNone/>
              <a:defRPr sz="107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24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7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3" y="528531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2" y="528535"/>
            <a:ext cx="4930616" cy="85240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782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9311"/>
            <a:ext cx="5829300" cy="3501814"/>
          </a:xfrm>
        </p:spPr>
        <p:txBody>
          <a:bodyPr anchor="b">
            <a:normAutofit/>
          </a:bodyPr>
          <a:lstStyle>
            <a:lvl1pPr algn="ctr">
              <a:defRPr sz="323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>
            <a:normAutofit/>
          </a:bodyPr>
          <a:lstStyle>
            <a:lvl1pPr marL="0" indent="0" algn="ctr">
              <a:buNone/>
              <a:defRPr sz="129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46627" indent="0" algn="ctr">
              <a:buNone/>
              <a:defRPr sz="1510"/>
            </a:lvl2pPr>
            <a:lvl3pPr marL="493253" indent="0" algn="ctr">
              <a:buNone/>
              <a:defRPr sz="1295"/>
            </a:lvl3pPr>
            <a:lvl4pPr marL="739878" indent="0" algn="ctr">
              <a:buNone/>
              <a:defRPr sz="1079"/>
            </a:lvl4pPr>
            <a:lvl5pPr marL="986505" indent="0" algn="ctr">
              <a:buNone/>
              <a:defRPr sz="1079"/>
            </a:lvl5pPr>
            <a:lvl6pPr marL="1233131" indent="0" algn="ctr">
              <a:buNone/>
              <a:defRPr sz="1079"/>
            </a:lvl6pPr>
            <a:lvl7pPr marL="1479757" indent="0" algn="ctr">
              <a:buNone/>
              <a:defRPr sz="1079"/>
            </a:lvl7pPr>
            <a:lvl8pPr marL="1726383" indent="0" algn="ctr">
              <a:buNone/>
              <a:defRPr sz="1079"/>
            </a:lvl8pPr>
            <a:lvl9pPr marL="1973009" indent="0" algn="ctr">
              <a:buNone/>
              <a:defRPr sz="107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97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9259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7" y="2511554"/>
            <a:ext cx="6703695" cy="4181772"/>
          </a:xfrm>
        </p:spPr>
        <p:txBody>
          <a:bodyPr anchor="b">
            <a:normAutofit/>
          </a:bodyPr>
          <a:lstStyle>
            <a:lvl1pPr>
              <a:defRPr sz="3237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7" y="6677197"/>
            <a:ext cx="6703695" cy="2200274"/>
          </a:xfrm>
        </p:spPr>
        <p:txBody>
          <a:bodyPr anchor="t">
            <a:normAutofit/>
          </a:bodyPr>
          <a:lstStyle>
            <a:lvl1pPr marL="0" indent="0">
              <a:buNone/>
              <a:defRPr sz="129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46627" indent="0">
              <a:buNone/>
              <a:defRPr sz="971">
                <a:solidFill>
                  <a:schemeClr val="tx1">
                    <a:tint val="75000"/>
                  </a:schemeClr>
                </a:solidFill>
              </a:defRPr>
            </a:lvl2pPr>
            <a:lvl3pPr marL="493253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3pPr>
            <a:lvl4pPr marL="73987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98650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23313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4797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726383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97300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027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8768" y="2682244"/>
            <a:ext cx="3303270" cy="63819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82244"/>
            <a:ext cx="3303270" cy="63819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448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8769" y="2466715"/>
            <a:ext cx="3287078" cy="1211026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295" b="1"/>
            </a:lvl1pPr>
            <a:lvl2pPr marL="246627" indent="0">
              <a:buNone/>
              <a:defRPr sz="1079" b="1"/>
            </a:lvl2pPr>
            <a:lvl3pPr marL="493253" indent="0">
              <a:buNone/>
              <a:defRPr sz="971" b="1"/>
            </a:lvl3pPr>
            <a:lvl4pPr marL="739878" indent="0">
              <a:buNone/>
              <a:defRPr sz="863" b="1"/>
            </a:lvl4pPr>
            <a:lvl5pPr marL="986505" indent="0">
              <a:buNone/>
              <a:defRPr sz="863" b="1"/>
            </a:lvl5pPr>
            <a:lvl6pPr marL="1233131" indent="0">
              <a:buNone/>
              <a:defRPr sz="863" b="1"/>
            </a:lvl6pPr>
            <a:lvl7pPr marL="1479757" indent="0">
              <a:buNone/>
              <a:defRPr sz="863" b="1"/>
            </a:lvl7pPr>
            <a:lvl8pPr marL="1726383" indent="0">
              <a:buNone/>
              <a:defRPr sz="863" b="1"/>
            </a:lvl8pPr>
            <a:lvl9pPr marL="1973009" indent="0">
              <a:buNone/>
              <a:defRPr sz="8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8769" y="3677742"/>
            <a:ext cx="3287078" cy="539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81" y="2466714"/>
            <a:ext cx="3303271" cy="121102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295" b="1"/>
            </a:lvl1pPr>
            <a:lvl2pPr marL="246627" indent="0">
              <a:buNone/>
              <a:defRPr sz="1079" b="1"/>
            </a:lvl2pPr>
            <a:lvl3pPr marL="493253" indent="0">
              <a:buNone/>
              <a:defRPr sz="971" b="1"/>
            </a:lvl3pPr>
            <a:lvl4pPr marL="739878" indent="0">
              <a:buNone/>
              <a:defRPr sz="863" b="1"/>
            </a:lvl4pPr>
            <a:lvl5pPr marL="986505" indent="0">
              <a:buNone/>
              <a:defRPr sz="863" b="1"/>
            </a:lvl5pPr>
            <a:lvl6pPr marL="1233131" indent="0">
              <a:buNone/>
              <a:defRPr sz="863" b="1"/>
            </a:lvl6pPr>
            <a:lvl7pPr marL="1479757" indent="0">
              <a:buNone/>
              <a:defRPr sz="863" b="1"/>
            </a:lvl7pPr>
            <a:lvl8pPr marL="1726383" indent="0">
              <a:buNone/>
              <a:defRPr sz="863" b="1"/>
            </a:lvl8pPr>
            <a:lvl9pPr marL="1973009" indent="0">
              <a:buNone/>
              <a:defRPr sz="8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81" y="3677742"/>
            <a:ext cx="3303271" cy="539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211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273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617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297" y="670564"/>
            <a:ext cx="2506599" cy="2346956"/>
          </a:xfrm>
        </p:spPr>
        <p:txBody>
          <a:bodyPr anchor="b">
            <a:normAutofit/>
          </a:bodyPr>
          <a:lstStyle>
            <a:lvl1pPr>
              <a:defRPr sz="1726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3271" y="1452882"/>
            <a:ext cx="3934778" cy="7152640"/>
          </a:xfrm>
        </p:spPr>
        <p:txBody>
          <a:bodyPr/>
          <a:lstStyle>
            <a:lvl1pPr>
              <a:defRPr sz="1726"/>
            </a:lvl1pPr>
            <a:lvl2pPr>
              <a:defRPr sz="1510"/>
            </a:lvl2pPr>
            <a:lvl3pPr>
              <a:defRPr sz="1295"/>
            </a:lvl3pPr>
            <a:lvl4pPr>
              <a:defRPr sz="1079"/>
            </a:lvl4pPr>
            <a:lvl5pPr>
              <a:defRPr sz="1079"/>
            </a:lvl5pPr>
            <a:lvl6pPr>
              <a:defRPr sz="1079"/>
            </a:lvl6pPr>
            <a:lvl7pPr>
              <a:defRPr sz="1079"/>
            </a:lvl7pPr>
            <a:lvl8pPr>
              <a:defRPr sz="1079"/>
            </a:lvl8pPr>
            <a:lvl9pPr>
              <a:defRPr sz="107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297" y="3017522"/>
            <a:ext cx="2506599" cy="5588002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863"/>
            </a:lvl1pPr>
            <a:lvl2pPr marL="246627" indent="0">
              <a:buNone/>
              <a:defRPr sz="647"/>
            </a:lvl2pPr>
            <a:lvl3pPr marL="493253" indent="0">
              <a:buNone/>
              <a:defRPr sz="540"/>
            </a:lvl3pPr>
            <a:lvl4pPr marL="739878" indent="0">
              <a:buNone/>
              <a:defRPr sz="486"/>
            </a:lvl4pPr>
            <a:lvl5pPr marL="986505" indent="0">
              <a:buNone/>
              <a:defRPr sz="486"/>
            </a:lvl5pPr>
            <a:lvl6pPr marL="1233131" indent="0">
              <a:buNone/>
              <a:defRPr sz="486"/>
            </a:lvl6pPr>
            <a:lvl7pPr marL="1479757" indent="0">
              <a:buNone/>
              <a:defRPr sz="486"/>
            </a:lvl7pPr>
            <a:lvl8pPr marL="1726383" indent="0">
              <a:buNone/>
              <a:defRPr sz="486"/>
            </a:lvl8pPr>
            <a:lvl9pPr marL="1973009" indent="0">
              <a:buNone/>
              <a:defRPr sz="4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07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9824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297" y="670560"/>
            <a:ext cx="2506599" cy="2346960"/>
          </a:xfrm>
        </p:spPr>
        <p:txBody>
          <a:bodyPr anchor="b">
            <a:normAutofit/>
          </a:bodyPr>
          <a:lstStyle>
            <a:lvl1pPr>
              <a:defRPr sz="1726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3271" y="1452882"/>
            <a:ext cx="3934778" cy="7152640"/>
          </a:xfrm>
        </p:spPr>
        <p:txBody>
          <a:bodyPr/>
          <a:lstStyle>
            <a:lvl1pPr marL="0" indent="0">
              <a:buNone/>
              <a:defRPr sz="1726"/>
            </a:lvl1pPr>
            <a:lvl2pPr marL="246627" indent="0">
              <a:buNone/>
              <a:defRPr sz="1510"/>
            </a:lvl2pPr>
            <a:lvl3pPr marL="493253" indent="0">
              <a:buNone/>
              <a:defRPr sz="1295"/>
            </a:lvl3pPr>
            <a:lvl4pPr marL="739878" indent="0">
              <a:buNone/>
              <a:defRPr sz="1079"/>
            </a:lvl4pPr>
            <a:lvl5pPr marL="986505" indent="0">
              <a:buNone/>
              <a:defRPr sz="1079"/>
            </a:lvl5pPr>
            <a:lvl6pPr marL="1233131" indent="0">
              <a:buNone/>
              <a:defRPr sz="1079"/>
            </a:lvl6pPr>
            <a:lvl7pPr marL="1479757" indent="0">
              <a:buNone/>
              <a:defRPr sz="1079"/>
            </a:lvl7pPr>
            <a:lvl8pPr marL="1726383" indent="0">
              <a:buNone/>
              <a:defRPr sz="1079"/>
            </a:lvl8pPr>
            <a:lvl9pPr marL="1973009" indent="0">
              <a:buNone/>
              <a:defRPr sz="107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297" y="3017520"/>
            <a:ext cx="2506599" cy="5588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863"/>
            </a:lvl1pPr>
            <a:lvl2pPr marL="246627" indent="0">
              <a:buNone/>
              <a:defRPr sz="647"/>
            </a:lvl2pPr>
            <a:lvl3pPr marL="493253" indent="0">
              <a:buNone/>
              <a:defRPr sz="540"/>
            </a:lvl3pPr>
            <a:lvl4pPr marL="739878" indent="0">
              <a:buNone/>
              <a:defRPr sz="486"/>
            </a:lvl4pPr>
            <a:lvl5pPr marL="986505" indent="0">
              <a:buNone/>
              <a:defRPr sz="486"/>
            </a:lvl5pPr>
            <a:lvl6pPr marL="1233131" indent="0">
              <a:buNone/>
              <a:defRPr sz="486"/>
            </a:lvl6pPr>
            <a:lvl7pPr marL="1479757" indent="0">
              <a:buNone/>
              <a:defRPr sz="486"/>
            </a:lvl7pPr>
            <a:lvl8pPr marL="1726383" indent="0">
              <a:buNone/>
              <a:defRPr sz="486"/>
            </a:lvl8pPr>
            <a:lvl9pPr marL="1973009" indent="0">
              <a:buNone/>
              <a:defRPr sz="4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7265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947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3" y="528531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2" y="528535"/>
            <a:ext cx="4930616" cy="85240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116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9311"/>
            <a:ext cx="5829300" cy="3501814"/>
          </a:xfrm>
        </p:spPr>
        <p:txBody>
          <a:bodyPr anchor="b">
            <a:normAutofit/>
          </a:bodyPr>
          <a:lstStyle>
            <a:lvl1pPr algn="ctr">
              <a:defRPr sz="323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>
            <a:normAutofit/>
          </a:bodyPr>
          <a:lstStyle>
            <a:lvl1pPr marL="0" indent="0" algn="ctr">
              <a:buNone/>
              <a:defRPr sz="129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46627" indent="0" algn="ctr">
              <a:buNone/>
              <a:defRPr sz="1510"/>
            </a:lvl2pPr>
            <a:lvl3pPr marL="493253" indent="0" algn="ctr">
              <a:buNone/>
              <a:defRPr sz="1295"/>
            </a:lvl3pPr>
            <a:lvl4pPr marL="739878" indent="0" algn="ctr">
              <a:buNone/>
              <a:defRPr sz="1079"/>
            </a:lvl4pPr>
            <a:lvl5pPr marL="986505" indent="0" algn="ctr">
              <a:buNone/>
              <a:defRPr sz="1079"/>
            </a:lvl5pPr>
            <a:lvl6pPr marL="1233131" indent="0" algn="ctr">
              <a:buNone/>
              <a:defRPr sz="1079"/>
            </a:lvl6pPr>
            <a:lvl7pPr marL="1479757" indent="0" algn="ctr">
              <a:buNone/>
              <a:defRPr sz="1079"/>
            </a:lvl7pPr>
            <a:lvl8pPr marL="1726383" indent="0" algn="ctr">
              <a:buNone/>
              <a:defRPr sz="1079"/>
            </a:lvl8pPr>
            <a:lvl9pPr marL="1973009" indent="0" algn="ctr">
              <a:buNone/>
              <a:defRPr sz="107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2230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6987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7" y="2511554"/>
            <a:ext cx="6703695" cy="4181772"/>
          </a:xfrm>
        </p:spPr>
        <p:txBody>
          <a:bodyPr anchor="b">
            <a:normAutofit/>
          </a:bodyPr>
          <a:lstStyle>
            <a:lvl1pPr>
              <a:defRPr sz="3237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7" y="6677197"/>
            <a:ext cx="6703695" cy="2200274"/>
          </a:xfrm>
        </p:spPr>
        <p:txBody>
          <a:bodyPr anchor="t">
            <a:normAutofit/>
          </a:bodyPr>
          <a:lstStyle>
            <a:lvl1pPr marL="0" indent="0">
              <a:buNone/>
              <a:defRPr sz="129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46627" indent="0">
              <a:buNone/>
              <a:defRPr sz="971">
                <a:solidFill>
                  <a:schemeClr val="tx1">
                    <a:tint val="75000"/>
                  </a:schemeClr>
                </a:solidFill>
              </a:defRPr>
            </a:lvl2pPr>
            <a:lvl3pPr marL="493253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3pPr>
            <a:lvl4pPr marL="73987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98650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23313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4797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726383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97300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86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8768" y="2682244"/>
            <a:ext cx="3303270" cy="63819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82244"/>
            <a:ext cx="3303270" cy="63819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7637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8769" y="2466715"/>
            <a:ext cx="3287078" cy="1211026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295" b="1"/>
            </a:lvl1pPr>
            <a:lvl2pPr marL="246627" indent="0">
              <a:buNone/>
              <a:defRPr sz="1079" b="1"/>
            </a:lvl2pPr>
            <a:lvl3pPr marL="493253" indent="0">
              <a:buNone/>
              <a:defRPr sz="971" b="1"/>
            </a:lvl3pPr>
            <a:lvl4pPr marL="739878" indent="0">
              <a:buNone/>
              <a:defRPr sz="863" b="1"/>
            </a:lvl4pPr>
            <a:lvl5pPr marL="986505" indent="0">
              <a:buNone/>
              <a:defRPr sz="863" b="1"/>
            </a:lvl5pPr>
            <a:lvl6pPr marL="1233131" indent="0">
              <a:buNone/>
              <a:defRPr sz="863" b="1"/>
            </a:lvl6pPr>
            <a:lvl7pPr marL="1479757" indent="0">
              <a:buNone/>
              <a:defRPr sz="863" b="1"/>
            </a:lvl7pPr>
            <a:lvl8pPr marL="1726383" indent="0">
              <a:buNone/>
              <a:defRPr sz="863" b="1"/>
            </a:lvl8pPr>
            <a:lvl9pPr marL="1973009" indent="0">
              <a:buNone/>
              <a:defRPr sz="8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8769" y="3677742"/>
            <a:ext cx="3287078" cy="539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81" y="2466714"/>
            <a:ext cx="3303271" cy="121102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295" b="1"/>
            </a:lvl1pPr>
            <a:lvl2pPr marL="246627" indent="0">
              <a:buNone/>
              <a:defRPr sz="1079" b="1"/>
            </a:lvl2pPr>
            <a:lvl3pPr marL="493253" indent="0">
              <a:buNone/>
              <a:defRPr sz="971" b="1"/>
            </a:lvl3pPr>
            <a:lvl4pPr marL="739878" indent="0">
              <a:buNone/>
              <a:defRPr sz="863" b="1"/>
            </a:lvl4pPr>
            <a:lvl5pPr marL="986505" indent="0">
              <a:buNone/>
              <a:defRPr sz="863" b="1"/>
            </a:lvl5pPr>
            <a:lvl6pPr marL="1233131" indent="0">
              <a:buNone/>
              <a:defRPr sz="863" b="1"/>
            </a:lvl6pPr>
            <a:lvl7pPr marL="1479757" indent="0">
              <a:buNone/>
              <a:defRPr sz="863" b="1"/>
            </a:lvl7pPr>
            <a:lvl8pPr marL="1726383" indent="0">
              <a:buNone/>
              <a:defRPr sz="863" b="1"/>
            </a:lvl8pPr>
            <a:lvl9pPr marL="1973009" indent="0">
              <a:buNone/>
              <a:defRPr sz="8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81" y="3677742"/>
            <a:ext cx="3303271" cy="539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713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11874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01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7" y="2511554"/>
            <a:ext cx="6703695" cy="4181772"/>
          </a:xfrm>
        </p:spPr>
        <p:txBody>
          <a:bodyPr anchor="b">
            <a:normAutofit/>
          </a:bodyPr>
          <a:lstStyle>
            <a:lvl1pPr>
              <a:defRPr sz="3237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7" y="6677197"/>
            <a:ext cx="6703695" cy="2200274"/>
          </a:xfrm>
        </p:spPr>
        <p:txBody>
          <a:bodyPr anchor="t">
            <a:normAutofit/>
          </a:bodyPr>
          <a:lstStyle>
            <a:lvl1pPr marL="0" indent="0">
              <a:buNone/>
              <a:defRPr sz="129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46627" indent="0">
              <a:buNone/>
              <a:defRPr sz="971">
                <a:solidFill>
                  <a:schemeClr val="tx1">
                    <a:tint val="75000"/>
                  </a:schemeClr>
                </a:solidFill>
              </a:defRPr>
            </a:lvl2pPr>
            <a:lvl3pPr marL="493253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3pPr>
            <a:lvl4pPr marL="73987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98650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23313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4797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726383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97300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9908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297" y="670564"/>
            <a:ext cx="2506599" cy="2346956"/>
          </a:xfrm>
        </p:spPr>
        <p:txBody>
          <a:bodyPr anchor="b">
            <a:normAutofit/>
          </a:bodyPr>
          <a:lstStyle>
            <a:lvl1pPr>
              <a:defRPr sz="1726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3271" y="1452882"/>
            <a:ext cx="3934778" cy="7152640"/>
          </a:xfrm>
        </p:spPr>
        <p:txBody>
          <a:bodyPr/>
          <a:lstStyle>
            <a:lvl1pPr>
              <a:defRPr sz="1726"/>
            </a:lvl1pPr>
            <a:lvl2pPr>
              <a:defRPr sz="1510"/>
            </a:lvl2pPr>
            <a:lvl3pPr>
              <a:defRPr sz="1295"/>
            </a:lvl3pPr>
            <a:lvl4pPr>
              <a:defRPr sz="1079"/>
            </a:lvl4pPr>
            <a:lvl5pPr>
              <a:defRPr sz="1079"/>
            </a:lvl5pPr>
            <a:lvl6pPr>
              <a:defRPr sz="1079"/>
            </a:lvl6pPr>
            <a:lvl7pPr>
              <a:defRPr sz="1079"/>
            </a:lvl7pPr>
            <a:lvl8pPr>
              <a:defRPr sz="1079"/>
            </a:lvl8pPr>
            <a:lvl9pPr>
              <a:defRPr sz="107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297" y="3017522"/>
            <a:ext cx="2506599" cy="5588002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863"/>
            </a:lvl1pPr>
            <a:lvl2pPr marL="246627" indent="0">
              <a:buNone/>
              <a:defRPr sz="647"/>
            </a:lvl2pPr>
            <a:lvl3pPr marL="493253" indent="0">
              <a:buNone/>
              <a:defRPr sz="540"/>
            </a:lvl3pPr>
            <a:lvl4pPr marL="739878" indent="0">
              <a:buNone/>
              <a:defRPr sz="486"/>
            </a:lvl4pPr>
            <a:lvl5pPr marL="986505" indent="0">
              <a:buNone/>
              <a:defRPr sz="486"/>
            </a:lvl5pPr>
            <a:lvl6pPr marL="1233131" indent="0">
              <a:buNone/>
              <a:defRPr sz="486"/>
            </a:lvl6pPr>
            <a:lvl7pPr marL="1479757" indent="0">
              <a:buNone/>
              <a:defRPr sz="486"/>
            </a:lvl7pPr>
            <a:lvl8pPr marL="1726383" indent="0">
              <a:buNone/>
              <a:defRPr sz="486"/>
            </a:lvl8pPr>
            <a:lvl9pPr marL="1973009" indent="0">
              <a:buNone/>
              <a:defRPr sz="4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2894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297" y="670560"/>
            <a:ext cx="2506599" cy="2346960"/>
          </a:xfrm>
        </p:spPr>
        <p:txBody>
          <a:bodyPr anchor="b">
            <a:normAutofit/>
          </a:bodyPr>
          <a:lstStyle>
            <a:lvl1pPr>
              <a:defRPr sz="1726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3271" y="1452882"/>
            <a:ext cx="3934778" cy="7152640"/>
          </a:xfrm>
        </p:spPr>
        <p:txBody>
          <a:bodyPr/>
          <a:lstStyle>
            <a:lvl1pPr marL="0" indent="0">
              <a:buNone/>
              <a:defRPr sz="1726"/>
            </a:lvl1pPr>
            <a:lvl2pPr marL="246627" indent="0">
              <a:buNone/>
              <a:defRPr sz="1510"/>
            </a:lvl2pPr>
            <a:lvl3pPr marL="493253" indent="0">
              <a:buNone/>
              <a:defRPr sz="1295"/>
            </a:lvl3pPr>
            <a:lvl4pPr marL="739878" indent="0">
              <a:buNone/>
              <a:defRPr sz="1079"/>
            </a:lvl4pPr>
            <a:lvl5pPr marL="986505" indent="0">
              <a:buNone/>
              <a:defRPr sz="1079"/>
            </a:lvl5pPr>
            <a:lvl6pPr marL="1233131" indent="0">
              <a:buNone/>
              <a:defRPr sz="1079"/>
            </a:lvl6pPr>
            <a:lvl7pPr marL="1479757" indent="0">
              <a:buNone/>
              <a:defRPr sz="1079"/>
            </a:lvl7pPr>
            <a:lvl8pPr marL="1726383" indent="0">
              <a:buNone/>
              <a:defRPr sz="1079"/>
            </a:lvl8pPr>
            <a:lvl9pPr marL="1973009" indent="0">
              <a:buNone/>
              <a:defRPr sz="107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297" y="3017520"/>
            <a:ext cx="2506599" cy="5588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863"/>
            </a:lvl1pPr>
            <a:lvl2pPr marL="246627" indent="0">
              <a:buNone/>
              <a:defRPr sz="647"/>
            </a:lvl2pPr>
            <a:lvl3pPr marL="493253" indent="0">
              <a:buNone/>
              <a:defRPr sz="540"/>
            </a:lvl3pPr>
            <a:lvl4pPr marL="739878" indent="0">
              <a:buNone/>
              <a:defRPr sz="486"/>
            </a:lvl4pPr>
            <a:lvl5pPr marL="986505" indent="0">
              <a:buNone/>
              <a:defRPr sz="486"/>
            </a:lvl5pPr>
            <a:lvl6pPr marL="1233131" indent="0">
              <a:buNone/>
              <a:defRPr sz="486"/>
            </a:lvl6pPr>
            <a:lvl7pPr marL="1479757" indent="0">
              <a:buNone/>
              <a:defRPr sz="486"/>
            </a:lvl7pPr>
            <a:lvl8pPr marL="1726383" indent="0">
              <a:buNone/>
              <a:defRPr sz="486"/>
            </a:lvl8pPr>
            <a:lvl9pPr marL="1973009" indent="0">
              <a:buNone/>
              <a:defRPr sz="4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8647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3471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3" y="528531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2" y="528535"/>
            <a:ext cx="4930616" cy="85240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350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9311"/>
            <a:ext cx="5829300" cy="3501814"/>
          </a:xfrm>
        </p:spPr>
        <p:txBody>
          <a:bodyPr anchor="b">
            <a:normAutofit/>
          </a:bodyPr>
          <a:lstStyle>
            <a:lvl1pPr algn="ctr">
              <a:defRPr sz="323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>
            <a:normAutofit/>
          </a:bodyPr>
          <a:lstStyle>
            <a:lvl1pPr marL="0" indent="0" algn="ctr">
              <a:buNone/>
              <a:defRPr sz="129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46627" indent="0" algn="ctr">
              <a:buNone/>
              <a:defRPr sz="1510"/>
            </a:lvl2pPr>
            <a:lvl3pPr marL="493253" indent="0" algn="ctr">
              <a:buNone/>
              <a:defRPr sz="1295"/>
            </a:lvl3pPr>
            <a:lvl4pPr marL="739878" indent="0" algn="ctr">
              <a:buNone/>
              <a:defRPr sz="1079"/>
            </a:lvl4pPr>
            <a:lvl5pPr marL="986505" indent="0" algn="ctr">
              <a:buNone/>
              <a:defRPr sz="1079"/>
            </a:lvl5pPr>
            <a:lvl6pPr marL="1233131" indent="0" algn="ctr">
              <a:buNone/>
              <a:defRPr sz="1079"/>
            </a:lvl6pPr>
            <a:lvl7pPr marL="1479757" indent="0" algn="ctr">
              <a:buNone/>
              <a:defRPr sz="1079"/>
            </a:lvl7pPr>
            <a:lvl8pPr marL="1726383" indent="0" algn="ctr">
              <a:buNone/>
              <a:defRPr sz="1079"/>
            </a:lvl8pPr>
            <a:lvl9pPr marL="1973009" indent="0" algn="ctr">
              <a:buNone/>
              <a:defRPr sz="107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3725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435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7" y="2511554"/>
            <a:ext cx="6703695" cy="4181772"/>
          </a:xfrm>
        </p:spPr>
        <p:txBody>
          <a:bodyPr anchor="b">
            <a:normAutofit/>
          </a:bodyPr>
          <a:lstStyle>
            <a:lvl1pPr>
              <a:defRPr sz="3237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7" y="6677197"/>
            <a:ext cx="6703695" cy="2200274"/>
          </a:xfrm>
        </p:spPr>
        <p:txBody>
          <a:bodyPr anchor="t">
            <a:normAutofit/>
          </a:bodyPr>
          <a:lstStyle>
            <a:lvl1pPr marL="0" indent="0">
              <a:buNone/>
              <a:defRPr sz="129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46627" indent="0">
              <a:buNone/>
              <a:defRPr sz="971">
                <a:solidFill>
                  <a:schemeClr val="tx1">
                    <a:tint val="75000"/>
                  </a:schemeClr>
                </a:solidFill>
              </a:defRPr>
            </a:lvl2pPr>
            <a:lvl3pPr marL="493253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3pPr>
            <a:lvl4pPr marL="73987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98650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23313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4797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726383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97300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2621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8768" y="2682244"/>
            <a:ext cx="3303270" cy="63819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82244"/>
            <a:ext cx="3303270" cy="63819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0680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8769" y="2466715"/>
            <a:ext cx="3287078" cy="1211026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295" b="1"/>
            </a:lvl1pPr>
            <a:lvl2pPr marL="246627" indent="0">
              <a:buNone/>
              <a:defRPr sz="1079" b="1"/>
            </a:lvl2pPr>
            <a:lvl3pPr marL="493253" indent="0">
              <a:buNone/>
              <a:defRPr sz="971" b="1"/>
            </a:lvl3pPr>
            <a:lvl4pPr marL="739878" indent="0">
              <a:buNone/>
              <a:defRPr sz="863" b="1"/>
            </a:lvl4pPr>
            <a:lvl5pPr marL="986505" indent="0">
              <a:buNone/>
              <a:defRPr sz="863" b="1"/>
            </a:lvl5pPr>
            <a:lvl6pPr marL="1233131" indent="0">
              <a:buNone/>
              <a:defRPr sz="863" b="1"/>
            </a:lvl6pPr>
            <a:lvl7pPr marL="1479757" indent="0">
              <a:buNone/>
              <a:defRPr sz="863" b="1"/>
            </a:lvl7pPr>
            <a:lvl8pPr marL="1726383" indent="0">
              <a:buNone/>
              <a:defRPr sz="863" b="1"/>
            </a:lvl8pPr>
            <a:lvl9pPr marL="1973009" indent="0">
              <a:buNone/>
              <a:defRPr sz="8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8769" y="3677742"/>
            <a:ext cx="3287078" cy="539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81" y="2466714"/>
            <a:ext cx="3303271" cy="121102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295" b="1"/>
            </a:lvl1pPr>
            <a:lvl2pPr marL="246627" indent="0">
              <a:buNone/>
              <a:defRPr sz="1079" b="1"/>
            </a:lvl2pPr>
            <a:lvl3pPr marL="493253" indent="0">
              <a:buNone/>
              <a:defRPr sz="971" b="1"/>
            </a:lvl3pPr>
            <a:lvl4pPr marL="739878" indent="0">
              <a:buNone/>
              <a:defRPr sz="863" b="1"/>
            </a:lvl4pPr>
            <a:lvl5pPr marL="986505" indent="0">
              <a:buNone/>
              <a:defRPr sz="863" b="1"/>
            </a:lvl5pPr>
            <a:lvl6pPr marL="1233131" indent="0">
              <a:buNone/>
              <a:defRPr sz="863" b="1"/>
            </a:lvl6pPr>
            <a:lvl7pPr marL="1479757" indent="0">
              <a:buNone/>
              <a:defRPr sz="863" b="1"/>
            </a:lvl7pPr>
            <a:lvl8pPr marL="1726383" indent="0">
              <a:buNone/>
              <a:defRPr sz="863" b="1"/>
            </a:lvl8pPr>
            <a:lvl9pPr marL="1973009" indent="0">
              <a:buNone/>
              <a:defRPr sz="8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81" y="3677742"/>
            <a:ext cx="3303271" cy="539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104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2615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8768" y="2682244"/>
            <a:ext cx="3303270" cy="63819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82244"/>
            <a:ext cx="3303270" cy="63819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71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72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297" y="670564"/>
            <a:ext cx="2506599" cy="2346956"/>
          </a:xfrm>
        </p:spPr>
        <p:txBody>
          <a:bodyPr anchor="b">
            <a:normAutofit/>
          </a:bodyPr>
          <a:lstStyle>
            <a:lvl1pPr>
              <a:defRPr sz="1726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3271" y="1452882"/>
            <a:ext cx="3934778" cy="7152640"/>
          </a:xfrm>
        </p:spPr>
        <p:txBody>
          <a:bodyPr/>
          <a:lstStyle>
            <a:lvl1pPr>
              <a:defRPr sz="1726"/>
            </a:lvl1pPr>
            <a:lvl2pPr>
              <a:defRPr sz="1510"/>
            </a:lvl2pPr>
            <a:lvl3pPr>
              <a:defRPr sz="1295"/>
            </a:lvl3pPr>
            <a:lvl4pPr>
              <a:defRPr sz="1079"/>
            </a:lvl4pPr>
            <a:lvl5pPr>
              <a:defRPr sz="1079"/>
            </a:lvl5pPr>
            <a:lvl6pPr>
              <a:defRPr sz="1079"/>
            </a:lvl6pPr>
            <a:lvl7pPr>
              <a:defRPr sz="1079"/>
            </a:lvl7pPr>
            <a:lvl8pPr>
              <a:defRPr sz="1079"/>
            </a:lvl8pPr>
            <a:lvl9pPr>
              <a:defRPr sz="107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297" y="3017522"/>
            <a:ext cx="2506599" cy="5588002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863"/>
            </a:lvl1pPr>
            <a:lvl2pPr marL="246627" indent="0">
              <a:buNone/>
              <a:defRPr sz="647"/>
            </a:lvl2pPr>
            <a:lvl3pPr marL="493253" indent="0">
              <a:buNone/>
              <a:defRPr sz="540"/>
            </a:lvl3pPr>
            <a:lvl4pPr marL="739878" indent="0">
              <a:buNone/>
              <a:defRPr sz="486"/>
            </a:lvl4pPr>
            <a:lvl5pPr marL="986505" indent="0">
              <a:buNone/>
              <a:defRPr sz="486"/>
            </a:lvl5pPr>
            <a:lvl6pPr marL="1233131" indent="0">
              <a:buNone/>
              <a:defRPr sz="486"/>
            </a:lvl6pPr>
            <a:lvl7pPr marL="1479757" indent="0">
              <a:buNone/>
              <a:defRPr sz="486"/>
            </a:lvl7pPr>
            <a:lvl8pPr marL="1726383" indent="0">
              <a:buNone/>
              <a:defRPr sz="486"/>
            </a:lvl8pPr>
            <a:lvl9pPr marL="1973009" indent="0">
              <a:buNone/>
              <a:defRPr sz="4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9217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297" y="670560"/>
            <a:ext cx="2506599" cy="2346960"/>
          </a:xfrm>
        </p:spPr>
        <p:txBody>
          <a:bodyPr anchor="b">
            <a:normAutofit/>
          </a:bodyPr>
          <a:lstStyle>
            <a:lvl1pPr>
              <a:defRPr sz="1726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3271" y="1452882"/>
            <a:ext cx="3934778" cy="7152640"/>
          </a:xfrm>
        </p:spPr>
        <p:txBody>
          <a:bodyPr/>
          <a:lstStyle>
            <a:lvl1pPr marL="0" indent="0">
              <a:buNone/>
              <a:defRPr sz="1726"/>
            </a:lvl1pPr>
            <a:lvl2pPr marL="246627" indent="0">
              <a:buNone/>
              <a:defRPr sz="1510"/>
            </a:lvl2pPr>
            <a:lvl3pPr marL="493253" indent="0">
              <a:buNone/>
              <a:defRPr sz="1295"/>
            </a:lvl3pPr>
            <a:lvl4pPr marL="739878" indent="0">
              <a:buNone/>
              <a:defRPr sz="1079"/>
            </a:lvl4pPr>
            <a:lvl5pPr marL="986505" indent="0">
              <a:buNone/>
              <a:defRPr sz="1079"/>
            </a:lvl5pPr>
            <a:lvl6pPr marL="1233131" indent="0">
              <a:buNone/>
              <a:defRPr sz="1079"/>
            </a:lvl6pPr>
            <a:lvl7pPr marL="1479757" indent="0">
              <a:buNone/>
              <a:defRPr sz="1079"/>
            </a:lvl7pPr>
            <a:lvl8pPr marL="1726383" indent="0">
              <a:buNone/>
              <a:defRPr sz="1079"/>
            </a:lvl8pPr>
            <a:lvl9pPr marL="1973009" indent="0">
              <a:buNone/>
              <a:defRPr sz="107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297" y="3017520"/>
            <a:ext cx="2506599" cy="5588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863"/>
            </a:lvl1pPr>
            <a:lvl2pPr marL="246627" indent="0">
              <a:buNone/>
              <a:defRPr sz="647"/>
            </a:lvl2pPr>
            <a:lvl3pPr marL="493253" indent="0">
              <a:buNone/>
              <a:defRPr sz="540"/>
            </a:lvl3pPr>
            <a:lvl4pPr marL="739878" indent="0">
              <a:buNone/>
              <a:defRPr sz="486"/>
            </a:lvl4pPr>
            <a:lvl5pPr marL="986505" indent="0">
              <a:buNone/>
              <a:defRPr sz="486"/>
            </a:lvl5pPr>
            <a:lvl6pPr marL="1233131" indent="0">
              <a:buNone/>
              <a:defRPr sz="486"/>
            </a:lvl6pPr>
            <a:lvl7pPr marL="1479757" indent="0">
              <a:buNone/>
              <a:defRPr sz="486"/>
            </a:lvl7pPr>
            <a:lvl8pPr marL="1726383" indent="0">
              <a:buNone/>
              <a:defRPr sz="486"/>
            </a:lvl8pPr>
            <a:lvl9pPr marL="1973009" indent="0">
              <a:buNone/>
              <a:defRPr sz="4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8652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4710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3" y="528531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2" y="528535"/>
            <a:ext cx="4930616" cy="85240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89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8769" y="2466715"/>
            <a:ext cx="3287078" cy="1211026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295" b="1"/>
            </a:lvl1pPr>
            <a:lvl2pPr marL="246627" indent="0">
              <a:buNone/>
              <a:defRPr sz="1079" b="1"/>
            </a:lvl2pPr>
            <a:lvl3pPr marL="493253" indent="0">
              <a:buNone/>
              <a:defRPr sz="971" b="1"/>
            </a:lvl3pPr>
            <a:lvl4pPr marL="739878" indent="0">
              <a:buNone/>
              <a:defRPr sz="863" b="1"/>
            </a:lvl4pPr>
            <a:lvl5pPr marL="986505" indent="0">
              <a:buNone/>
              <a:defRPr sz="863" b="1"/>
            </a:lvl5pPr>
            <a:lvl6pPr marL="1233131" indent="0">
              <a:buNone/>
              <a:defRPr sz="863" b="1"/>
            </a:lvl6pPr>
            <a:lvl7pPr marL="1479757" indent="0">
              <a:buNone/>
              <a:defRPr sz="863" b="1"/>
            </a:lvl7pPr>
            <a:lvl8pPr marL="1726383" indent="0">
              <a:buNone/>
              <a:defRPr sz="863" b="1"/>
            </a:lvl8pPr>
            <a:lvl9pPr marL="1973009" indent="0">
              <a:buNone/>
              <a:defRPr sz="8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8769" y="3677742"/>
            <a:ext cx="3287078" cy="539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81" y="2466714"/>
            <a:ext cx="3303271" cy="121102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295" b="1"/>
            </a:lvl1pPr>
            <a:lvl2pPr marL="246627" indent="0">
              <a:buNone/>
              <a:defRPr sz="1079" b="1"/>
            </a:lvl2pPr>
            <a:lvl3pPr marL="493253" indent="0">
              <a:buNone/>
              <a:defRPr sz="971" b="1"/>
            </a:lvl3pPr>
            <a:lvl4pPr marL="739878" indent="0">
              <a:buNone/>
              <a:defRPr sz="863" b="1"/>
            </a:lvl4pPr>
            <a:lvl5pPr marL="986505" indent="0">
              <a:buNone/>
              <a:defRPr sz="863" b="1"/>
            </a:lvl5pPr>
            <a:lvl6pPr marL="1233131" indent="0">
              <a:buNone/>
              <a:defRPr sz="863" b="1"/>
            </a:lvl6pPr>
            <a:lvl7pPr marL="1479757" indent="0">
              <a:buNone/>
              <a:defRPr sz="863" b="1"/>
            </a:lvl7pPr>
            <a:lvl8pPr marL="1726383" indent="0">
              <a:buNone/>
              <a:defRPr sz="863" b="1"/>
            </a:lvl8pPr>
            <a:lvl9pPr marL="1973009" indent="0">
              <a:buNone/>
              <a:defRPr sz="8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81" y="3677742"/>
            <a:ext cx="3303271" cy="539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51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505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79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297" y="670564"/>
            <a:ext cx="2506599" cy="2346956"/>
          </a:xfrm>
        </p:spPr>
        <p:txBody>
          <a:bodyPr anchor="b">
            <a:normAutofit/>
          </a:bodyPr>
          <a:lstStyle>
            <a:lvl1pPr>
              <a:defRPr sz="1726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3271" y="1452882"/>
            <a:ext cx="3934778" cy="7152640"/>
          </a:xfrm>
        </p:spPr>
        <p:txBody>
          <a:bodyPr/>
          <a:lstStyle>
            <a:lvl1pPr>
              <a:defRPr sz="1726"/>
            </a:lvl1pPr>
            <a:lvl2pPr>
              <a:defRPr sz="1510"/>
            </a:lvl2pPr>
            <a:lvl3pPr>
              <a:defRPr sz="1295"/>
            </a:lvl3pPr>
            <a:lvl4pPr>
              <a:defRPr sz="1079"/>
            </a:lvl4pPr>
            <a:lvl5pPr>
              <a:defRPr sz="1079"/>
            </a:lvl5pPr>
            <a:lvl6pPr>
              <a:defRPr sz="1079"/>
            </a:lvl6pPr>
            <a:lvl7pPr>
              <a:defRPr sz="1079"/>
            </a:lvl7pPr>
            <a:lvl8pPr>
              <a:defRPr sz="1079"/>
            </a:lvl8pPr>
            <a:lvl9pPr>
              <a:defRPr sz="107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297" y="3017522"/>
            <a:ext cx="2506599" cy="5588002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863"/>
            </a:lvl1pPr>
            <a:lvl2pPr marL="246627" indent="0">
              <a:buNone/>
              <a:defRPr sz="647"/>
            </a:lvl2pPr>
            <a:lvl3pPr marL="493253" indent="0">
              <a:buNone/>
              <a:defRPr sz="540"/>
            </a:lvl3pPr>
            <a:lvl4pPr marL="739878" indent="0">
              <a:buNone/>
              <a:defRPr sz="486"/>
            </a:lvl4pPr>
            <a:lvl5pPr marL="986505" indent="0">
              <a:buNone/>
              <a:defRPr sz="486"/>
            </a:lvl5pPr>
            <a:lvl6pPr marL="1233131" indent="0">
              <a:buNone/>
              <a:defRPr sz="486"/>
            </a:lvl6pPr>
            <a:lvl7pPr marL="1479757" indent="0">
              <a:buNone/>
              <a:defRPr sz="486"/>
            </a:lvl7pPr>
            <a:lvl8pPr marL="1726383" indent="0">
              <a:buNone/>
              <a:defRPr sz="486"/>
            </a:lvl8pPr>
            <a:lvl9pPr marL="1973009" indent="0">
              <a:buNone/>
              <a:defRPr sz="4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34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297" y="670560"/>
            <a:ext cx="2506599" cy="2346960"/>
          </a:xfrm>
        </p:spPr>
        <p:txBody>
          <a:bodyPr anchor="b">
            <a:normAutofit/>
          </a:bodyPr>
          <a:lstStyle>
            <a:lvl1pPr>
              <a:defRPr sz="1726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3271" y="1452882"/>
            <a:ext cx="3934778" cy="7152640"/>
          </a:xfrm>
        </p:spPr>
        <p:txBody>
          <a:bodyPr/>
          <a:lstStyle>
            <a:lvl1pPr marL="0" indent="0">
              <a:buNone/>
              <a:defRPr sz="1726"/>
            </a:lvl1pPr>
            <a:lvl2pPr marL="246627" indent="0">
              <a:buNone/>
              <a:defRPr sz="1510"/>
            </a:lvl2pPr>
            <a:lvl3pPr marL="493253" indent="0">
              <a:buNone/>
              <a:defRPr sz="1295"/>
            </a:lvl3pPr>
            <a:lvl4pPr marL="739878" indent="0">
              <a:buNone/>
              <a:defRPr sz="1079"/>
            </a:lvl4pPr>
            <a:lvl5pPr marL="986505" indent="0">
              <a:buNone/>
              <a:defRPr sz="1079"/>
            </a:lvl5pPr>
            <a:lvl6pPr marL="1233131" indent="0">
              <a:buNone/>
              <a:defRPr sz="1079"/>
            </a:lvl6pPr>
            <a:lvl7pPr marL="1479757" indent="0">
              <a:buNone/>
              <a:defRPr sz="1079"/>
            </a:lvl7pPr>
            <a:lvl8pPr marL="1726383" indent="0">
              <a:buNone/>
              <a:defRPr sz="1079"/>
            </a:lvl8pPr>
            <a:lvl9pPr marL="1973009" indent="0">
              <a:buNone/>
              <a:defRPr sz="107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297" y="3017520"/>
            <a:ext cx="2506599" cy="5588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863"/>
            </a:lvl1pPr>
            <a:lvl2pPr marL="246627" indent="0">
              <a:buNone/>
              <a:defRPr sz="647"/>
            </a:lvl2pPr>
            <a:lvl3pPr marL="493253" indent="0">
              <a:buNone/>
              <a:defRPr sz="540"/>
            </a:lvl3pPr>
            <a:lvl4pPr marL="739878" indent="0">
              <a:buNone/>
              <a:defRPr sz="486"/>
            </a:lvl4pPr>
            <a:lvl5pPr marL="986505" indent="0">
              <a:buNone/>
              <a:defRPr sz="486"/>
            </a:lvl5pPr>
            <a:lvl6pPr marL="1233131" indent="0">
              <a:buNone/>
              <a:defRPr sz="486"/>
            </a:lvl6pPr>
            <a:lvl7pPr marL="1479757" indent="0">
              <a:buNone/>
              <a:defRPr sz="486"/>
            </a:lvl7pPr>
            <a:lvl8pPr marL="1726383" indent="0">
              <a:buNone/>
              <a:defRPr sz="486"/>
            </a:lvl8pPr>
            <a:lvl9pPr marL="1973009" indent="0">
              <a:buNone/>
              <a:defRPr sz="4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6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8771" y="536448"/>
            <a:ext cx="6703695" cy="1944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8771" y="2682244"/>
            <a:ext cx="6703695" cy="6381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10" y="9322651"/>
            <a:ext cx="2623185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3673" y="9322651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14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93253" rtl="0" eaLnBrk="1" latinLnBrk="0" hangingPunct="1">
        <a:lnSpc>
          <a:spcPct val="90000"/>
        </a:lnSpc>
        <a:spcBef>
          <a:spcPct val="0"/>
        </a:spcBef>
        <a:buNone/>
        <a:defRPr sz="23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313" indent="-123313" algn="l" defTabSz="493253" rtl="0" eaLnBrk="1" latinLnBrk="0" hangingPunct="1">
        <a:lnSpc>
          <a:spcPct val="90000"/>
        </a:lnSpc>
        <a:spcBef>
          <a:spcPts val="540"/>
        </a:spcBef>
        <a:buFont typeface="Wingdings 2" pitchFamily="18" charset="2"/>
        <a:buChar char=""/>
        <a:defRPr sz="1510" kern="1200">
          <a:solidFill>
            <a:schemeClr val="tx1"/>
          </a:solidFill>
          <a:latin typeface="+mn-lt"/>
          <a:ea typeface="+mn-ea"/>
          <a:cs typeface="+mn-cs"/>
        </a:defRPr>
      </a:lvl1pPr>
      <a:lvl2pPr marL="369940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1295" kern="1200">
          <a:solidFill>
            <a:schemeClr val="tx1"/>
          </a:solidFill>
          <a:latin typeface="+mn-lt"/>
          <a:ea typeface="+mn-ea"/>
          <a:cs typeface="+mn-cs"/>
        </a:defRPr>
      </a:lvl2pPr>
      <a:lvl3pPr marL="616566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1079" kern="1200">
          <a:solidFill>
            <a:schemeClr val="tx1"/>
          </a:solidFill>
          <a:latin typeface="+mn-lt"/>
          <a:ea typeface="+mn-ea"/>
          <a:cs typeface="+mn-cs"/>
        </a:defRPr>
      </a:lvl3pPr>
      <a:lvl4pPr marL="863192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4pPr>
      <a:lvl5pPr marL="1109818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5pPr>
      <a:lvl6pPr marL="1356444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603071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849697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2096323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1pPr>
      <a:lvl2pPr marL="246627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2pPr>
      <a:lvl3pPr marL="493253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3pPr>
      <a:lvl4pPr marL="739878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4pPr>
      <a:lvl5pPr marL="986505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5pPr>
      <a:lvl6pPr marL="1233131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79757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726383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973009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8771" y="536448"/>
            <a:ext cx="6703695" cy="1944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8771" y="2682244"/>
            <a:ext cx="6703695" cy="6381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10" y="9322651"/>
            <a:ext cx="2623185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3673" y="9322651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34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93253" rtl="0" eaLnBrk="1" latinLnBrk="0" hangingPunct="1">
        <a:lnSpc>
          <a:spcPct val="90000"/>
        </a:lnSpc>
        <a:spcBef>
          <a:spcPct val="0"/>
        </a:spcBef>
        <a:buNone/>
        <a:defRPr sz="23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313" indent="-123313" algn="l" defTabSz="493253" rtl="0" eaLnBrk="1" latinLnBrk="0" hangingPunct="1">
        <a:lnSpc>
          <a:spcPct val="90000"/>
        </a:lnSpc>
        <a:spcBef>
          <a:spcPts val="540"/>
        </a:spcBef>
        <a:buFont typeface="Wingdings 2" pitchFamily="18" charset="2"/>
        <a:buChar char=""/>
        <a:defRPr sz="1510" kern="1200">
          <a:solidFill>
            <a:schemeClr val="tx1"/>
          </a:solidFill>
          <a:latin typeface="+mn-lt"/>
          <a:ea typeface="+mn-ea"/>
          <a:cs typeface="+mn-cs"/>
        </a:defRPr>
      </a:lvl1pPr>
      <a:lvl2pPr marL="369940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1295" kern="1200">
          <a:solidFill>
            <a:schemeClr val="tx1"/>
          </a:solidFill>
          <a:latin typeface="+mn-lt"/>
          <a:ea typeface="+mn-ea"/>
          <a:cs typeface="+mn-cs"/>
        </a:defRPr>
      </a:lvl2pPr>
      <a:lvl3pPr marL="616566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1079" kern="1200">
          <a:solidFill>
            <a:schemeClr val="tx1"/>
          </a:solidFill>
          <a:latin typeface="+mn-lt"/>
          <a:ea typeface="+mn-ea"/>
          <a:cs typeface="+mn-cs"/>
        </a:defRPr>
      </a:lvl3pPr>
      <a:lvl4pPr marL="863192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4pPr>
      <a:lvl5pPr marL="1109818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5pPr>
      <a:lvl6pPr marL="1356444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603071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849697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2096323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1pPr>
      <a:lvl2pPr marL="246627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2pPr>
      <a:lvl3pPr marL="493253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3pPr>
      <a:lvl4pPr marL="739878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4pPr>
      <a:lvl5pPr marL="986505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5pPr>
      <a:lvl6pPr marL="1233131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79757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726383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973009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8771" y="536448"/>
            <a:ext cx="6703695" cy="1944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8771" y="2682244"/>
            <a:ext cx="6703695" cy="6381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10" y="9322651"/>
            <a:ext cx="2623185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3673" y="9322651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691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93253" rtl="0" eaLnBrk="1" latinLnBrk="0" hangingPunct="1">
        <a:lnSpc>
          <a:spcPct val="90000"/>
        </a:lnSpc>
        <a:spcBef>
          <a:spcPct val="0"/>
        </a:spcBef>
        <a:buNone/>
        <a:defRPr sz="23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313" indent="-123313" algn="l" defTabSz="493253" rtl="0" eaLnBrk="1" latinLnBrk="0" hangingPunct="1">
        <a:lnSpc>
          <a:spcPct val="90000"/>
        </a:lnSpc>
        <a:spcBef>
          <a:spcPts val="540"/>
        </a:spcBef>
        <a:buFont typeface="Wingdings 2" pitchFamily="18" charset="2"/>
        <a:buChar char=""/>
        <a:defRPr sz="1510" kern="1200">
          <a:solidFill>
            <a:schemeClr val="tx1"/>
          </a:solidFill>
          <a:latin typeface="+mn-lt"/>
          <a:ea typeface="+mn-ea"/>
          <a:cs typeface="+mn-cs"/>
        </a:defRPr>
      </a:lvl1pPr>
      <a:lvl2pPr marL="369940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1295" kern="1200">
          <a:solidFill>
            <a:schemeClr val="tx1"/>
          </a:solidFill>
          <a:latin typeface="+mn-lt"/>
          <a:ea typeface="+mn-ea"/>
          <a:cs typeface="+mn-cs"/>
        </a:defRPr>
      </a:lvl2pPr>
      <a:lvl3pPr marL="616566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1079" kern="1200">
          <a:solidFill>
            <a:schemeClr val="tx1"/>
          </a:solidFill>
          <a:latin typeface="+mn-lt"/>
          <a:ea typeface="+mn-ea"/>
          <a:cs typeface="+mn-cs"/>
        </a:defRPr>
      </a:lvl3pPr>
      <a:lvl4pPr marL="863192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4pPr>
      <a:lvl5pPr marL="1109818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5pPr>
      <a:lvl6pPr marL="1356444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603071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849697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2096323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1pPr>
      <a:lvl2pPr marL="246627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2pPr>
      <a:lvl3pPr marL="493253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3pPr>
      <a:lvl4pPr marL="739878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4pPr>
      <a:lvl5pPr marL="986505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5pPr>
      <a:lvl6pPr marL="1233131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79757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726383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973009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8771" y="536448"/>
            <a:ext cx="6703695" cy="1944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8771" y="2682244"/>
            <a:ext cx="6703695" cy="6381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77F2402-3AAB-4CD7-8496-626721FB8440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11/15/2020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10" y="9322651"/>
            <a:ext cx="2623185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3673" y="9322651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4E226-59F0-4A16-97C8-EE0E69D05C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74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93253" rtl="0" eaLnBrk="1" latinLnBrk="0" hangingPunct="1">
        <a:lnSpc>
          <a:spcPct val="90000"/>
        </a:lnSpc>
        <a:spcBef>
          <a:spcPct val="0"/>
        </a:spcBef>
        <a:buNone/>
        <a:defRPr sz="23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313" indent="-123313" algn="l" defTabSz="493253" rtl="0" eaLnBrk="1" latinLnBrk="0" hangingPunct="1">
        <a:lnSpc>
          <a:spcPct val="90000"/>
        </a:lnSpc>
        <a:spcBef>
          <a:spcPts val="540"/>
        </a:spcBef>
        <a:buFont typeface="Wingdings 2" pitchFamily="18" charset="2"/>
        <a:buChar char=""/>
        <a:defRPr sz="1510" kern="1200">
          <a:solidFill>
            <a:schemeClr val="tx1"/>
          </a:solidFill>
          <a:latin typeface="+mn-lt"/>
          <a:ea typeface="+mn-ea"/>
          <a:cs typeface="+mn-cs"/>
        </a:defRPr>
      </a:lvl1pPr>
      <a:lvl2pPr marL="369940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1295" kern="1200">
          <a:solidFill>
            <a:schemeClr val="tx1"/>
          </a:solidFill>
          <a:latin typeface="+mn-lt"/>
          <a:ea typeface="+mn-ea"/>
          <a:cs typeface="+mn-cs"/>
        </a:defRPr>
      </a:lvl2pPr>
      <a:lvl3pPr marL="616566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1079" kern="1200">
          <a:solidFill>
            <a:schemeClr val="tx1"/>
          </a:solidFill>
          <a:latin typeface="+mn-lt"/>
          <a:ea typeface="+mn-ea"/>
          <a:cs typeface="+mn-cs"/>
        </a:defRPr>
      </a:lvl3pPr>
      <a:lvl4pPr marL="863192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4pPr>
      <a:lvl5pPr marL="1109818" indent="-123313" algn="l" defTabSz="493253" rtl="0" eaLnBrk="1" latinLnBrk="0" hangingPunct="1">
        <a:lnSpc>
          <a:spcPct val="90000"/>
        </a:lnSpc>
        <a:spcBef>
          <a:spcPts val="27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5pPr>
      <a:lvl6pPr marL="1356444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603071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849697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2096323" indent="-123313" algn="l" defTabSz="493253" rtl="0" eaLnBrk="1" latinLnBrk="0" hangingPunct="1">
        <a:spcBef>
          <a:spcPct val="20000"/>
        </a:spcBef>
        <a:buFont typeface="Wingdings 2" pitchFamily="18" charset="2"/>
        <a:buChar char="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1pPr>
      <a:lvl2pPr marL="246627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2pPr>
      <a:lvl3pPr marL="493253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3pPr>
      <a:lvl4pPr marL="739878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4pPr>
      <a:lvl5pPr marL="986505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5pPr>
      <a:lvl6pPr marL="1233131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79757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726383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973009" algn="l" defTabSz="493253" rtl="0" eaLnBrk="1" latinLnBrk="0" hangingPunct="1"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378" y="733500"/>
            <a:ext cx="4742368" cy="14647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51483" y="342367"/>
            <a:ext cx="3983783" cy="3911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432"/>
              </a:spcAft>
            </a:pPr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971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1. List of primers used in genotyping PCR.</a:t>
            </a:r>
            <a:endParaRPr lang="en-US" sz="97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4877B7-FE5E-4002-AC6D-560F720A18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02"/>
          <a:stretch/>
        </p:blipFill>
        <p:spPr>
          <a:xfrm>
            <a:off x="1616337" y="3049943"/>
            <a:ext cx="3838768" cy="35573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0EA675-1987-4C56-B0A2-8DB50680FF8A}"/>
              </a:ext>
            </a:extLst>
          </p:cNvPr>
          <p:cNvSpPr txBox="1"/>
          <p:nvPr/>
        </p:nvSpPr>
        <p:spPr>
          <a:xfrm>
            <a:off x="1412683" y="2977171"/>
            <a:ext cx="298728" cy="2417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971" b="1" dirty="0"/>
              <a:t>A.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D99E7C-92D9-4269-B6F3-F4D36296498E}"/>
              </a:ext>
            </a:extLst>
          </p:cNvPr>
          <p:cNvSpPr/>
          <p:nvPr/>
        </p:nvSpPr>
        <p:spPr>
          <a:xfrm>
            <a:off x="1394378" y="2515801"/>
            <a:ext cx="4060727" cy="3911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432"/>
              </a:spcAft>
            </a:pPr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971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2. List of antibodies used in flow cytometry.</a:t>
            </a:r>
            <a:endParaRPr lang="en-US" sz="97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A86B53-A539-4F66-AAF7-3730799D8F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925"/>
          <a:stretch/>
        </p:blipFill>
        <p:spPr>
          <a:xfrm>
            <a:off x="1678018" y="6897139"/>
            <a:ext cx="3130715" cy="25366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BAB55B-8149-4BB5-A25A-F1FC58F66D1A}"/>
              </a:ext>
            </a:extLst>
          </p:cNvPr>
          <p:cNvSpPr txBox="1"/>
          <p:nvPr/>
        </p:nvSpPr>
        <p:spPr>
          <a:xfrm>
            <a:off x="1528654" y="6655406"/>
            <a:ext cx="298728" cy="2417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971" b="1" dirty="0"/>
              <a:t>B. </a:t>
            </a:r>
          </a:p>
        </p:txBody>
      </p:sp>
    </p:spTree>
    <p:extLst>
      <p:ext uri="{BB962C8B-B14F-4D97-AF65-F5344CB8AC3E}">
        <p14:creationId xmlns:p14="http://schemas.microsoft.com/office/powerpoint/2010/main" val="59158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777" y="904193"/>
            <a:ext cx="4771979" cy="146879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65422" y="177715"/>
            <a:ext cx="4873334" cy="689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432"/>
              </a:spcAft>
            </a:pPr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971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3. Human pericardial adipose tissue donor information. </a:t>
            </a:r>
            <a:r>
              <a:rPr lang="en-US" sz="97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LIMA SVG: left internal mammary artery, saphenous vein graft. MVR: mitral valve repair/replacement. AVR: aortic valve repair/replacement. BMI, body mass index. DM, type 2 diabetes mellitus.</a:t>
            </a:r>
            <a:endParaRPr lang="en-US" sz="97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BA246F-F28D-4968-A3B4-501E130663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6777" y="2846747"/>
            <a:ext cx="2619423" cy="2339192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64D4774-31F5-4BF8-8800-FCD5B44D6A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495598"/>
              </p:ext>
            </p:extLst>
          </p:nvPr>
        </p:nvGraphicFramePr>
        <p:xfrm>
          <a:off x="1266777" y="5651611"/>
          <a:ext cx="2471614" cy="1518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5" imgW="2790967" imgH="1714334" progId="Excel.Sheet.12">
                  <p:embed/>
                </p:oleObj>
              </mc:Choice>
              <mc:Fallback>
                <p:oleObj name="Worksheet" r:id="rId5" imgW="2790967" imgH="1714334" progId="Excel.Shee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64D4774-31F5-4BF8-8800-FCD5B44D6A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66777" y="5651611"/>
                        <a:ext cx="2471614" cy="15183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6A1C36F9-2679-43F5-8FE3-104989867215}"/>
              </a:ext>
            </a:extLst>
          </p:cNvPr>
          <p:cNvSpPr/>
          <p:nvPr/>
        </p:nvSpPr>
        <p:spPr>
          <a:xfrm>
            <a:off x="1165422" y="5260478"/>
            <a:ext cx="3900427" cy="3911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432"/>
              </a:spcAft>
            </a:pPr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971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5. List of antibodies used in Western blot</a:t>
            </a:r>
            <a:endParaRPr lang="en-US" sz="97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1FC7E8-A4A8-42F8-9C24-E33CE04FA799}"/>
              </a:ext>
            </a:extLst>
          </p:cNvPr>
          <p:cNvSpPr/>
          <p:nvPr/>
        </p:nvSpPr>
        <p:spPr>
          <a:xfrm>
            <a:off x="1165422" y="2419959"/>
            <a:ext cx="3626314" cy="348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432"/>
              </a:spcAft>
            </a:pPr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971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4. Human blood donor information</a:t>
            </a:r>
            <a:endParaRPr lang="en-US" sz="97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27EE5-94DA-4A53-8AAF-56E7D7DC59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7558" y="7956482"/>
            <a:ext cx="3504178" cy="14835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2700144-AF2C-4F07-BE1D-583404F0C517}"/>
              </a:ext>
            </a:extLst>
          </p:cNvPr>
          <p:cNvSpPr/>
          <p:nvPr/>
        </p:nvSpPr>
        <p:spPr>
          <a:xfrm>
            <a:off x="1215651" y="7561141"/>
            <a:ext cx="4963218" cy="348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432"/>
              </a:spcAft>
            </a:pPr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971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6. Nutrient Components in Normal Chow and High-fat Diet</a:t>
            </a:r>
            <a:endParaRPr lang="en-US" sz="97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750604"/>
      </p:ext>
    </p:extLst>
  </p:cSld>
  <p:clrMapOvr>
    <a:masterClrMapping/>
  </p:clrMapOvr>
</p:sld>
</file>

<file path=ppt/theme/theme1.xml><?xml version="1.0" encoding="utf-8"?>
<a:theme xmlns:a="http://schemas.openxmlformats.org/drawingml/2006/main" name="1_HDOfficeLightV0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HDOfficeLightV0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HDOfficeLightV0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HDOfficeLightV0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39248</TotalTime>
  <Words>112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Wingdings 2</vt:lpstr>
      <vt:lpstr>1_HDOfficeLightV0</vt:lpstr>
      <vt:lpstr>2_HDOfficeLightV0</vt:lpstr>
      <vt:lpstr>3_HDOfficeLightV0</vt:lpstr>
      <vt:lpstr>4_HDOfficeLightV0</vt:lpstr>
      <vt:lpstr>Worksheet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Candice Jo</dc:creator>
  <cp:lastModifiedBy>Yu Sun</cp:lastModifiedBy>
  <cp:revision>255</cp:revision>
  <cp:lastPrinted>2020-10-15T18:58:55Z</cp:lastPrinted>
  <dcterms:created xsi:type="dcterms:W3CDTF">2020-04-03T01:21:11Z</dcterms:created>
  <dcterms:modified xsi:type="dcterms:W3CDTF">2020-11-16T02:24:22Z</dcterms:modified>
</cp:coreProperties>
</file>