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04" y="76"/>
      </p:cViewPr>
      <p:guideLst>
        <p:guide orient="horz" pos="2016"/>
        <p:guide pos="2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2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2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1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5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2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4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6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8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2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16935" y="1509311"/>
            <a:ext cx="5310129" cy="3481330"/>
            <a:chOff x="2490882" y="1936903"/>
            <a:chExt cx="3871817" cy="2773992"/>
          </a:xfrm>
        </p:grpSpPr>
        <p:sp>
          <p:nvSpPr>
            <p:cNvPr id="21" name="TextBox 20"/>
            <p:cNvSpPr txBox="1"/>
            <p:nvPr/>
          </p:nvSpPr>
          <p:spPr>
            <a:xfrm>
              <a:off x="2528628" y="1936903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Group 8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90882" y="2276475"/>
              <a:ext cx="3871817" cy="2434420"/>
              <a:chOff x="776382" y="3524250"/>
              <a:chExt cx="3871817" cy="243442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054"/>
              <a:stretch/>
            </p:blipFill>
            <p:spPr>
              <a:xfrm>
                <a:off x="776382" y="3524250"/>
                <a:ext cx="3871817" cy="243442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9640"/>
              <a:stretch/>
            </p:blipFill>
            <p:spPr>
              <a:xfrm>
                <a:off x="2921697" y="3755674"/>
                <a:ext cx="1695610" cy="1096911"/>
              </a:xfrm>
              <a:prstGeom prst="rect">
                <a:avLst/>
              </a:prstGeom>
            </p:spPr>
          </p:pic>
          <p:sp>
            <p:nvSpPr>
              <p:cNvPr id="14" name="Right Arrow 13"/>
              <p:cNvSpPr/>
              <p:nvPr/>
            </p:nvSpPr>
            <p:spPr>
              <a:xfrm rot="10800000">
                <a:off x="3677825" y="4340658"/>
                <a:ext cx="202406" cy="75288"/>
              </a:xfrm>
              <a:prstGeom prst="rightArrow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3955057" y="594908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Fig. S12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Fedan et al.</a:t>
            </a:r>
          </a:p>
        </p:txBody>
      </p:sp>
    </p:spTree>
    <p:extLst>
      <p:ext uri="{BB962C8B-B14F-4D97-AF65-F5344CB8AC3E}">
        <p14:creationId xmlns:p14="http://schemas.microsoft.com/office/powerpoint/2010/main" val="157993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Fedan, Jeff (CDC/NIOSH/HELD)</dc:creator>
  <cp:lastModifiedBy>Fedan, Jeff (CDC/NIOSH/HELD/PPRB)</cp:lastModifiedBy>
  <cp:revision>30</cp:revision>
  <cp:lastPrinted>2017-02-27T20:05:55Z</cp:lastPrinted>
  <dcterms:created xsi:type="dcterms:W3CDTF">2017-02-15T13:59:53Z</dcterms:created>
  <dcterms:modified xsi:type="dcterms:W3CDTF">2019-12-02T14:53:09Z</dcterms:modified>
</cp:coreProperties>
</file>