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1236" y="56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10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59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110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8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7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3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217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2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07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1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CA48C-3249-410B-B840-7BDDE0A23A58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0BB14-B528-431F-8C30-2ECD23C7D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6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D6ABB4C-55C2-48AF-B983-0A315130800F}"/>
              </a:ext>
            </a:extLst>
          </p:cNvPr>
          <p:cNvSpPr txBox="1"/>
          <p:nvPr/>
        </p:nvSpPr>
        <p:spPr>
          <a:xfrm>
            <a:off x="2895602" y="32385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S14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Fedan et al.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D5EC24-EA58-457D-B126-F847203B0B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22" b="8719"/>
          <a:stretch/>
        </p:blipFill>
        <p:spPr>
          <a:xfrm>
            <a:off x="856859" y="2156904"/>
            <a:ext cx="5133531" cy="369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601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Fedan, Jeff (CDC/NIOSH/HELD/PPRB)</dc:creator>
  <cp:lastModifiedBy>Fedan, Jeff (CDC/NIOSH/HELD/PPRB)</cp:lastModifiedBy>
  <cp:revision>10</cp:revision>
  <cp:lastPrinted>2019-10-28T15:29:32Z</cp:lastPrinted>
  <dcterms:created xsi:type="dcterms:W3CDTF">2019-08-27T15:09:21Z</dcterms:created>
  <dcterms:modified xsi:type="dcterms:W3CDTF">2019-12-02T14:53:49Z</dcterms:modified>
</cp:coreProperties>
</file>