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84" y="4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an, Jeff (CDC/NIOSH/HELD/PPRB)" userId="a8feae24-6cc5-426d-b13e-815f70ab5d32" providerId="ADAL" clId="{18A6986B-AC8B-4E3B-9294-13CC5529112A}"/>
    <pc:docChg chg="custSel modSld">
      <pc:chgData name="Fedan, Jeff (CDC/NIOSH/HELD/PPRB)" userId="a8feae24-6cc5-426d-b13e-815f70ab5d32" providerId="ADAL" clId="{18A6986B-AC8B-4E3B-9294-13CC5529112A}" dt="2020-10-13T17:46:15.931" v="3" actId="478"/>
      <pc:docMkLst>
        <pc:docMk/>
      </pc:docMkLst>
      <pc:sldChg chg="delSp modSp">
        <pc:chgData name="Fedan, Jeff (CDC/NIOSH/HELD/PPRB)" userId="a8feae24-6cc5-426d-b13e-815f70ab5d32" providerId="ADAL" clId="{18A6986B-AC8B-4E3B-9294-13CC5529112A}" dt="2020-10-13T17:46:15.931" v="3" actId="478"/>
        <pc:sldMkLst>
          <pc:docMk/>
          <pc:sldMk cId="3899726578" sldId="256"/>
        </pc:sldMkLst>
        <pc:spChg chg="mod">
          <ac:chgData name="Fedan, Jeff (CDC/NIOSH/HELD/PPRB)" userId="a8feae24-6cc5-426d-b13e-815f70ab5d32" providerId="ADAL" clId="{18A6986B-AC8B-4E3B-9294-13CC5529112A}" dt="2020-10-13T17:46:11.725" v="2" actId="20577"/>
          <ac:spMkLst>
            <pc:docMk/>
            <pc:sldMk cId="3899726578" sldId="256"/>
            <ac:spMk id="8" creationId="{F553BB8F-E654-4094-93BA-7A3F732DBBCB}"/>
          </ac:spMkLst>
        </pc:spChg>
        <pc:spChg chg="del">
          <ac:chgData name="Fedan, Jeff (CDC/NIOSH/HELD/PPRB)" userId="a8feae24-6cc5-426d-b13e-815f70ab5d32" providerId="ADAL" clId="{18A6986B-AC8B-4E3B-9294-13CC5529112A}" dt="2020-10-13T17:46:15.931" v="3" actId="478"/>
          <ac:spMkLst>
            <pc:docMk/>
            <pc:sldMk cId="3899726578" sldId="256"/>
            <ac:spMk id="9" creationId="{08643C21-75A2-41CB-8F89-2311964622A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1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57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0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0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0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2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0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6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1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B049B-801F-43F2-BB10-DC300ED79C8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56542-92EC-43A7-88FE-ECFBB3D83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84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9AB9DC-F912-41B5-B2DA-F7760BF2FA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41" y="2793999"/>
            <a:ext cx="3157518" cy="23681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36410F-E5C4-44FB-8433-98EC5A431F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68" y="2786637"/>
            <a:ext cx="2635511" cy="2370317"/>
          </a:xfrm>
          <a:prstGeom prst="rect">
            <a:avLst/>
          </a:prstGeom>
        </p:spPr>
      </p:pic>
      <p:sp useBgFill="1">
        <p:nvSpPr>
          <p:cNvPr id="6" name="TextBox 5">
            <a:extLst>
              <a:ext uri="{FF2B5EF4-FFF2-40B4-BE49-F238E27FC236}">
                <a16:creationId xmlns:a16="http://schemas.microsoft.com/office/drawing/2014/main" id="{3CBB695A-C73E-49DC-AA9E-2CAF286989AD}"/>
              </a:ext>
            </a:extLst>
          </p:cNvPr>
          <p:cNvSpPr txBox="1"/>
          <p:nvPr/>
        </p:nvSpPr>
        <p:spPr>
          <a:xfrm>
            <a:off x="1188741" y="2786637"/>
            <a:ext cx="338554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80946ACC-6ED8-4F67-88EC-1FBB68DF0DA6}"/>
              </a:ext>
            </a:extLst>
          </p:cNvPr>
          <p:cNvSpPr txBox="1"/>
          <p:nvPr/>
        </p:nvSpPr>
        <p:spPr>
          <a:xfrm>
            <a:off x="4811768" y="2786637"/>
            <a:ext cx="338554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53BB8F-E654-4094-93BA-7A3F732DBBCB}"/>
              </a:ext>
            </a:extLst>
          </p:cNvPr>
          <p:cNvSpPr txBox="1"/>
          <p:nvPr/>
        </p:nvSpPr>
        <p:spPr>
          <a:xfrm>
            <a:off x="3870526" y="87376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S16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Fedan et al.</a:t>
            </a:r>
          </a:p>
        </p:txBody>
      </p:sp>
    </p:spTree>
    <p:extLst>
      <p:ext uri="{BB962C8B-B14F-4D97-AF65-F5344CB8AC3E}">
        <p14:creationId xmlns:p14="http://schemas.microsoft.com/office/powerpoint/2010/main" val="3899726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Fedan, Jeff (CDC/NIOSH/HELD/PPRB)</dc:creator>
  <cp:lastModifiedBy>Fedan, Jeff (CDC/NIOSH/HELD/PPRB)</cp:lastModifiedBy>
  <cp:revision>2</cp:revision>
  <dcterms:created xsi:type="dcterms:W3CDTF">2019-12-30T20:19:14Z</dcterms:created>
  <dcterms:modified xsi:type="dcterms:W3CDTF">2020-10-13T17:46:34Z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af03ff0-41c5-4c41-b55e-fabb8fae94be_Enabled">
    <vt:lpwstr>True</vt:lpwstr>
  </property>
  <property fmtid="{D5CDD505-2E9C-101B-9397-08002B2CF9AE}" pid="3" name="MSIP_Label_8af03ff0-41c5-4c41-b55e-fabb8fae94be_SiteId">
    <vt:lpwstr>9ce70869-60db-44fd-abe8-d2767077fc8f</vt:lpwstr>
  </property>
  <property fmtid="{D5CDD505-2E9C-101B-9397-08002B2CF9AE}" pid="4" name="MSIP_Label_8af03ff0-41c5-4c41-b55e-fabb8fae94be_Owner">
    <vt:lpwstr>jsf2@cdc.gov</vt:lpwstr>
  </property>
  <property fmtid="{D5CDD505-2E9C-101B-9397-08002B2CF9AE}" pid="5" name="MSIP_Label_8af03ff0-41c5-4c41-b55e-fabb8fae94be_SetDate">
    <vt:lpwstr>2020-10-13T17:46:23.5830786Z</vt:lpwstr>
  </property>
  <property fmtid="{D5CDD505-2E9C-101B-9397-08002B2CF9AE}" pid="6" name="MSIP_Label_8af03ff0-41c5-4c41-b55e-fabb8fae94be_Name">
    <vt:lpwstr>Public</vt:lpwstr>
  </property>
  <property fmtid="{D5CDD505-2E9C-101B-9397-08002B2CF9AE}" pid="7" name="MSIP_Label_8af03ff0-41c5-4c41-b55e-fabb8fae94be_Application">
    <vt:lpwstr>Microsoft Azure Information Protection</vt:lpwstr>
  </property>
  <property fmtid="{D5CDD505-2E9C-101B-9397-08002B2CF9AE}" pid="8" name="MSIP_Label_8af03ff0-41c5-4c41-b55e-fabb8fae94be_ActionId">
    <vt:lpwstr>960f8784-ca20-4727-bfd6-2e8528262306</vt:lpwstr>
  </property>
  <property fmtid="{D5CDD505-2E9C-101B-9397-08002B2CF9AE}" pid="9" name="MSIP_Label_8af03ff0-41c5-4c41-b55e-fabb8fae94be_Extended_MSFT_Method">
    <vt:lpwstr>Manual</vt:lpwstr>
  </property>
  <property fmtid="{D5CDD505-2E9C-101B-9397-08002B2CF9AE}" pid="10" name="Sensitivity">
    <vt:lpwstr>Public</vt:lpwstr>
  </property>
</Properties>
</file>