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7019925" cy="93059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30" autoAdjust="0"/>
    <p:restoredTop sz="94660"/>
  </p:normalViewPr>
  <p:slideViewPr>
    <p:cSldViewPr snapToGrid="0" showGuides="1">
      <p:cViewPr varScale="1">
        <p:scale>
          <a:sx n="95" d="100"/>
          <a:sy n="95" d="100"/>
        </p:scale>
        <p:origin x="204" y="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7A4B0-65EB-4150-B3BB-F90106FA2530}" type="datetimeFigureOut">
              <a:rPr lang="en-US" smtClean="0"/>
              <a:t>12/2/2019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28185-9B6C-46A2-BC0E-CA5BB904D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74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7A4B0-65EB-4150-B3BB-F90106FA2530}" type="datetimeFigureOut">
              <a:rPr lang="en-US" smtClean="0"/>
              <a:t>12/2/2019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28185-9B6C-46A2-BC0E-CA5BB904D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48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7A4B0-65EB-4150-B3BB-F90106FA2530}" type="datetimeFigureOut">
              <a:rPr lang="en-US" smtClean="0"/>
              <a:t>12/2/2019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28185-9B6C-46A2-BC0E-CA5BB904D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7255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7A4B0-65EB-4150-B3BB-F90106FA2530}" type="datetimeFigureOut">
              <a:rPr lang="en-US" smtClean="0"/>
              <a:t>12/2/2019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28185-9B6C-46A2-BC0E-CA5BB904D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220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7A4B0-65EB-4150-B3BB-F90106FA2530}" type="datetimeFigureOut">
              <a:rPr lang="en-US" smtClean="0"/>
              <a:t>12/2/2019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28185-9B6C-46A2-BC0E-CA5BB904D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3123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7A4B0-65EB-4150-B3BB-F90106FA2530}" type="datetimeFigureOut">
              <a:rPr lang="en-US" smtClean="0"/>
              <a:t>12/2/2019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28185-9B6C-46A2-BC0E-CA5BB904D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654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7A4B0-65EB-4150-B3BB-F90106FA2530}" type="datetimeFigureOut">
              <a:rPr lang="en-US" smtClean="0"/>
              <a:t>12/2/2019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28185-9B6C-46A2-BC0E-CA5BB904D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4215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7A4B0-65EB-4150-B3BB-F90106FA2530}" type="datetimeFigureOut">
              <a:rPr lang="en-US" smtClean="0"/>
              <a:t>12/2/2019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28185-9B6C-46A2-BC0E-CA5BB904D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6415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7A4B0-65EB-4150-B3BB-F90106FA2530}" type="datetimeFigureOut">
              <a:rPr lang="en-US" smtClean="0"/>
              <a:t>12/2/2019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28185-9B6C-46A2-BC0E-CA5BB904D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3615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7A4B0-65EB-4150-B3BB-F90106FA2530}" type="datetimeFigureOut">
              <a:rPr lang="en-US" smtClean="0"/>
              <a:t>12/2/2019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28185-9B6C-46A2-BC0E-CA5BB904D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4889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7A4B0-65EB-4150-B3BB-F90106FA2530}" type="datetimeFigureOut">
              <a:rPr lang="en-US" smtClean="0"/>
              <a:t>12/2/2019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28185-9B6C-46A2-BC0E-CA5BB904D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323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B7A4B0-65EB-4150-B3BB-F90106FA2530}" type="datetimeFigureOut">
              <a:rPr lang="en-US" smtClean="0"/>
              <a:t>12/2/2019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428185-9B6C-46A2-BC0E-CA5BB904D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906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 noChangeAspect="1"/>
          </p:cNvGrpSpPr>
          <p:nvPr/>
        </p:nvGrpSpPr>
        <p:grpSpPr>
          <a:xfrm>
            <a:off x="1926836" y="1487276"/>
            <a:ext cx="5317433" cy="3822853"/>
            <a:chOff x="2618469" y="2047875"/>
            <a:chExt cx="3871588" cy="2783394"/>
          </a:xfrm>
        </p:grpSpPr>
        <p:sp>
          <p:nvSpPr>
            <p:cNvPr id="19" name="TextBox 18"/>
            <p:cNvSpPr txBox="1"/>
            <p:nvPr/>
          </p:nvSpPr>
          <p:spPr>
            <a:xfrm>
              <a:off x="2659002" y="2047875"/>
              <a:ext cx="11464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Group 2b</a:t>
              </a:r>
            </a:p>
          </p:txBody>
        </p:sp>
        <p:pic>
          <p:nvPicPr>
            <p:cNvPr id="38" name="Picture 37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1461"/>
            <a:stretch/>
          </p:blipFill>
          <p:spPr>
            <a:xfrm>
              <a:off x="2618469" y="2417207"/>
              <a:ext cx="3871588" cy="2414062"/>
            </a:xfrm>
            <a:prstGeom prst="rect">
              <a:avLst/>
            </a:prstGeom>
          </p:spPr>
        </p:pic>
        <p:pic>
          <p:nvPicPr>
            <p:cNvPr id="39" name="Picture 38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0000"/>
            <a:stretch/>
          </p:blipFill>
          <p:spPr>
            <a:xfrm>
              <a:off x="4709848" y="2578177"/>
              <a:ext cx="1687945" cy="1084161"/>
            </a:xfrm>
            <a:prstGeom prst="rect">
              <a:avLst/>
            </a:prstGeom>
          </p:spPr>
        </p:pic>
        <p:sp>
          <p:nvSpPr>
            <p:cNvPr id="32" name="Right Arrow 31"/>
            <p:cNvSpPr/>
            <p:nvPr/>
          </p:nvSpPr>
          <p:spPr>
            <a:xfrm rot="10800000">
              <a:off x="5439520" y="3066738"/>
              <a:ext cx="202406" cy="75288"/>
            </a:xfrm>
            <a:prstGeom prst="rightArrow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3870526" y="610150"/>
            <a:ext cx="14029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Fig. S5</a:t>
            </a:r>
          </a:p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Fedan et al.</a:t>
            </a:r>
          </a:p>
        </p:txBody>
      </p:sp>
    </p:spTree>
    <p:extLst>
      <p:ext uri="{BB962C8B-B14F-4D97-AF65-F5344CB8AC3E}">
        <p14:creationId xmlns:p14="http://schemas.microsoft.com/office/powerpoint/2010/main" val="15799311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291</TotalTime>
  <Words>9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Centers for Disease Control and Prevention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Fedan, Jeff (CDC/NIOSH/HELD)</dc:creator>
  <cp:lastModifiedBy>Fedan, Jeff (CDC/NIOSH/HELD/PPRB)</cp:lastModifiedBy>
  <cp:revision>21</cp:revision>
  <cp:lastPrinted>2017-02-15T18:27:16Z</cp:lastPrinted>
  <dcterms:created xsi:type="dcterms:W3CDTF">2017-02-15T13:59:53Z</dcterms:created>
  <dcterms:modified xsi:type="dcterms:W3CDTF">2019-12-02T14:51:13Z</dcterms:modified>
</cp:coreProperties>
</file>