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6" r:id="rId5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andor Spijkers | Mimetas" userId="a7e63bd1-410e-4219-96aa-52aac57858f5" providerId="ADAL" clId="{07490630-BD20-41B3-B60D-032C0A8303C3}"/>
    <pc:docChg chg="delSld">
      <pc:chgData name="Xandor Spijkers | Mimetas" userId="a7e63bd1-410e-4219-96aa-52aac57858f5" providerId="ADAL" clId="{07490630-BD20-41B3-B60D-032C0A8303C3}" dt="2020-09-10T18:16:08.597" v="0" actId="47"/>
      <pc:docMkLst>
        <pc:docMk/>
      </pc:docMkLst>
      <pc:sldChg chg="del">
        <pc:chgData name="Xandor Spijkers | Mimetas" userId="a7e63bd1-410e-4219-96aa-52aac57858f5" providerId="ADAL" clId="{07490630-BD20-41B3-B60D-032C0A8303C3}" dt="2020-09-10T18:16:08.597" v="0" actId="47"/>
        <pc:sldMkLst>
          <pc:docMk/>
          <pc:sldMk cId="3858841865" sldId="29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2C1DF-0FAD-49DD-A062-91EA55D0DB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9A6EE-C453-45FE-9E81-F50EA26BB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73747-D1E0-4A21-946B-86ABC3D92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2A3C6-E0A4-496E-B20C-3B18ECC15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6F529-D339-4CD4-BF4C-19293B01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58443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A315B-389D-4548-997F-B924617FD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8F17E3-38C6-4DA2-B02A-304EFFC72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CAFE-CE6E-455F-BFE4-8E44BAE09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C925C-9E92-4236-9B9F-145D2BFF9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5343A-9D32-4C96-83F2-57D480783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6879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71C01A-B586-40AB-8268-DD8731CAC4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016F39-0250-496F-9D00-83973BA94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5656D-4C94-447F-A73E-A97086C38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ABF38-6E8A-4482-9BC8-A6242C5CB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1DFA-DB34-41BD-AE11-97612ED4B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9626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B303C-0EC1-41BA-B69B-85A2E2EC1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82982-470C-4F1A-8982-6EC4C332F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524B4-4582-46D1-B35F-B41B7F362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0B849-A16F-4D68-B1AA-A62B842B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1B4E9-4F21-4A23-830C-5BD55456D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0193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3AAFE-2F40-4622-8824-9A2054F4C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7EDCE-7491-44FE-92A9-D8DA69A24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79CE7-C73C-4794-A192-A6DC0746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C5B59-7C9C-4952-8066-9DC146F00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D275B-ADA8-4965-A658-C6BEB997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6183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43A47-245B-4F8F-89C8-55C085B32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22069-199D-41C9-B605-59AE70BBF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C57E29-9CED-4148-A64F-5422D085F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D32F96-1F48-4230-A443-AF7FD3BB6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8C0413-B85E-4711-ABD2-E7A17652B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38B38D-9EB6-4849-95A9-D46E5D951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6672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2B952-2F45-441D-95AF-4C580BA82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F55D71-6841-4270-8AF4-27DBE27C4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909EC-373F-4A08-9ACE-4C860738A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6FECE-AE91-45D7-B200-1A0C117B8E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79209C-7E45-4121-9E36-54352D4CC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4B8877-1A77-4340-A801-FC2EDE02F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A2E685-3514-43EE-ACD3-C3944E25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CFF14B-4157-4E9B-8C6D-DAE6F23E7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5911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59911-E754-4092-AF08-28B36E22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CE683F-9189-455A-812C-BB65C6F78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E3B0A-B198-4E4E-BB93-AE6DA2B9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F442A-BC13-4735-A465-C9F3BB874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71071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1B5412-6EA4-4244-81A0-4A8AA6180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03F721-4611-43F5-9D87-E27EA4CC4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F708E-6794-4BD8-ADEF-8A30152D8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3986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249F4-90EC-4EB6-A915-93EDDB20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E7456-0273-4666-BE25-A28224DFC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80DE78-D094-4BD3-9B56-3562ECAFD9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8D7B3C-872C-4937-9395-B7516401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A712B-A051-493B-8925-7FA4C5FD3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1F833-5955-4481-9DDD-D0049E855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43731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91111-89B8-4514-B776-431A37E52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93CB5-5FE0-4288-B9C9-F839203835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D184D-3A9F-4908-80FC-C4D59E24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3BCED0-9ED4-4006-BE8D-9BA40A599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6773E-FF63-47C7-93F1-FA06BC86C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B092BD-8519-49E0-9778-C9863AE86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52237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2C10F8-6B9C-4CBA-8F78-1C5805BF7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A11E2-6E97-4AAE-8BCE-2674E02B0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AB961-663A-4DB2-9881-B3727C9C98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823CD-D63C-4B1C-8CF6-FCEC87D27D9C}" type="datetimeFigureOut">
              <a:rPr lang="en-NL" smtClean="0"/>
              <a:t>10/09/2020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A152D-3F62-46B2-ACE0-BDE2C77E5A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2D194-F828-47E9-A8A6-42BA13ED7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9094C-F0A2-470E-995A-D8F67CC3EEA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8699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-stack_withOriginalDapi_andFITC500-5000_101-074">
            <a:hlinkClick r:id="" action="ppaction://media"/>
            <a:extLst>
              <a:ext uri="{FF2B5EF4-FFF2-40B4-BE49-F238E27FC236}">
                <a16:creationId xmlns:a16="http://schemas.microsoft.com/office/drawing/2014/main" id="{98002F70-61CD-456B-A267-917C04CA610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" y="42055"/>
            <a:ext cx="5202237" cy="4351338"/>
          </a:xfrm>
        </p:spPr>
      </p:pic>
    </p:spTree>
    <p:extLst>
      <p:ext uri="{BB962C8B-B14F-4D97-AF65-F5344CB8AC3E}">
        <p14:creationId xmlns:p14="http://schemas.microsoft.com/office/powerpoint/2010/main" val="35737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F13BD98EBE14A96E365E74996F4A0" ma:contentTypeVersion="11" ma:contentTypeDescription="Create a new document." ma:contentTypeScope="" ma:versionID="8fc4b19f9ba54c5ad61709ce44d9b215">
  <xsd:schema xmlns:xsd="http://www.w3.org/2001/XMLSchema" xmlns:xs="http://www.w3.org/2001/XMLSchema" xmlns:p="http://schemas.microsoft.com/office/2006/metadata/properties" xmlns:ns2="170d41a1-439f-48e4-a38a-bf516e900d31" xmlns:ns3="d1ca35e6-16e3-4e57-9004-d0ae525ff9b2" targetNamespace="http://schemas.microsoft.com/office/2006/metadata/properties" ma:root="true" ma:fieldsID="cce9d42c1a632e2bb7ba585f00103148" ns2:_="" ns3:_="">
    <xsd:import namespace="170d41a1-439f-48e4-a38a-bf516e900d31"/>
    <xsd:import namespace="d1ca35e6-16e3-4e57-9004-d0ae525ff9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d41a1-439f-48e4-a38a-bf516e900d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ca35e6-16e3-4e57-9004-d0ae525ff9b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E41A8-FFCE-4E2B-8008-17F156D7D0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BCCEEF-D409-48DF-BCC5-6D9AE84FF91E}">
  <ds:schemaRefs>
    <ds:schemaRef ds:uri="http://schemas.microsoft.com/office/2006/metadata/properties"/>
    <ds:schemaRef ds:uri="http://schemas.microsoft.com/office/infopath/2007/PartnerControls"/>
    <ds:schemaRef ds:uri="d2ffc157-d434-44de-abac-f817f22f6f25"/>
  </ds:schemaRefs>
</ds:datastoreItem>
</file>

<file path=customXml/itemProps3.xml><?xml version="1.0" encoding="utf-8"?>
<ds:datastoreItem xmlns:ds="http://schemas.openxmlformats.org/officeDocument/2006/customXml" ds:itemID="{94844CE4-F491-4D7D-BF88-D8FB1487D089}"/>
</file>

<file path=docProps/app.xml><?xml version="1.0" encoding="utf-8"?>
<Properties xmlns="http://schemas.openxmlformats.org/officeDocument/2006/extended-properties" xmlns:vt="http://schemas.openxmlformats.org/officeDocument/2006/docPropsVTypes">
  <TotalTime>9328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Xandor Spijkers | Mimetas</dc:creator>
  <cp:lastModifiedBy>Xandor Spijkers | Mimetas</cp:lastModifiedBy>
  <cp:revision>15</cp:revision>
  <dcterms:created xsi:type="dcterms:W3CDTF">2020-07-02T12:03:00Z</dcterms:created>
  <dcterms:modified xsi:type="dcterms:W3CDTF">2020-09-10T18:16:12Z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0x010100335F13BD98EBE14A96E365E74996F4A0</vt:lpwstr>
  </property>
</Properties>
</file>