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21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39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74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97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17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3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889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92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401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32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B993E-8DEE-440B-8E49-D2BE96CAB250}" type="datetimeFigureOut">
              <a:rPr kumimoji="1" lang="ja-JP" altLang="en-US" smtClean="0"/>
              <a:t>2021/1/15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8A9ED-DE91-4EC4-AAC2-CF5CCB693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2E6B0A05-E5EB-494E-8461-8E107CE81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555" y="1485992"/>
            <a:ext cx="4612424" cy="4112281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F41C68F-6ADD-4173-869D-7F150D6C4AFF}"/>
              </a:ext>
            </a:extLst>
          </p:cNvPr>
          <p:cNvSpPr/>
          <p:nvPr/>
        </p:nvSpPr>
        <p:spPr>
          <a:xfrm>
            <a:off x="4546294" y="5050016"/>
            <a:ext cx="87958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CE2229CE-B44D-4024-BD9C-E6CED3B92014}"/>
              </a:ext>
            </a:extLst>
          </p:cNvPr>
          <p:cNvSpPr txBox="1"/>
          <p:nvPr/>
        </p:nvSpPr>
        <p:spPr>
          <a:xfrm>
            <a:off x="4261367" y="5558714"/>
            <a:ext cx="1449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AUC=0.651</a:t>
            </a: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834CF0FD-54CB-4909-9BAF-3976F6BE66C3}"/>
              </a:ext>
            </a:extLst>
          </p:cNvPr>
          <p:cNvSpPr txBox="1">
            <a:spLocks/>
          </p:cNvSpPr>
          <p:nvPr/>
        </p:nvSpPr>
        <p:spPr>
          <a:xfrm>
            <a:off x="2708042" y="140931"/>
            <a:ext cx="3658810" cy="6535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b="1" dirty="0">
                <a:latin typeface="Century" panose="02040604050505020304" pitchFamily="18" charset="0"/>
              </a:rPr>
              <a:t>Supplementary Figure 1. </a:t>
            </a:r>
            <a:endParaRPr lang="ja-JP" altLang="en-US" sz="2400" dirty="0">
              <a:latin typeface="Century" panose="02040604050505020304" pitchFamily="18" charset="0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9F134590-7C48-4F26-A92C-B3B1EE112DE8}"/>
              </a:ext>
            </a:extLst>
          </p:cNvPr>
          <p:cNvSpPr txBox="1"/>
          <p:nvPr/>
        </p:nvSpPr>
        <p:spPr>
          <a:xfrm>
            <a:off x="3863822" y="993351"/>
            <a:ext cx="1712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CPK on POD1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781D9DF-6C54-4246-98F2-AFA5DA00DD5C}"/>
              </a:ext>
            </a:extLst>
          </p:cNvPr>
          <p:cNvSpPr/>
          <p:nvPr/>
        </p:nvSpPr>
        <p:spPr>
          <a:xfrm>
            <a:off x="2094760" y="3111055"/>
            <a:ext cx="774424" cy="233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6A64E0B-DCCE-4490-923F-8CEC1789976F}"/>
              </a:ext>
            </a:extLst>
          </p:cNvPr>
          <p:cNvSpPr/>
          <p:nvPr/>
        </p:nvSpPr>
        <p:spPr>
          <a:xfrm>
            <a:off x="2108051" y="4585823"/>
            <a:ext cx="1005178" cy="488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BCBFAAE-0FE7-48CD-96A9-F4C4E86B850B}"/>
              </a:ext>
            </a:extLst>
          </p:cNvPr>
          <p:cNvSpPr txBox="1"/>
          <p:nvPr/>
        </p:nvSpPr>
        <p:spPr>
          <a:xfrm rot="10800000">
            <a:off x="2410584" y="2552117"/>
            <a:ext cx="400110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1400" dirty="0">
                <a:latin typeface="Century" panose="02040604050505020304" pitchFamily="18" charset="0"/>
                <a:cs typeface="Arial" panose="020B0604020202020204" pitchFamily="34" charset="0"/>
              </a:rPr>
              <a:t>Sensitivity</a:t>
            </a:r>
            <a:endParaRPr kumimoji="1" lang="ja-JP" altLang="en-US" sz="14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B7CEB62-ACEF-431C-BCAA-3A0D53191E68}"/>
              </a:ext>
            </a:extLst>
          </p:cNvPr>
          <p:cNvSpPr txBox="1"/>
          <p:nvPr/>
        </p:nvSpPr>
        <p:spPr>
          <a:xfrm>
            <a:off x="4278198" y="5064231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entury" panose="02040604050505020304" pitchFamily="18" charset="0"/>
              </a:rPr>
              <a:t>1-Specificity</a:t>
            </a:r>
            <a:endParaRPr kumimoji="1" lang="ja-JP" altLang="en-US" sz="14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23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</TotalTime>
  <Words>10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Century</vt:lpstr>
      <vt:lpstr>Times New Roman</vt:lpstr>
      <vt:lpstr>游ゴシック</vt:lpstr>
      <vt:lpstr>游ゴシック Light</vt:lpstr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keishi okubo</dc:creator>
  <cp:lastModifiedBy>Werner von Gruenewaldt</cp:lastModifiedBy>
  <cp:revision>39</cp:revision>
  <dcterms:created xsi:type="dcterms:W3CDTF">2019-10-10T22:58:02Z</dcterms:created>
  <dcterms:modified xsi:type="dcterms:W3CDTF">2021-01-15T06:24:46Z</dcterms:modified>
</cp:coreProperties>
</file>