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41"/>
    <p:restoredTop sz="94668"/>
  </p:normalViewPr>
  <p:slideViewPr>
    <p:cSldViewPr snapToGrid="0" snapToObjects="1" showGuides="1">
      <p:cViewPr varScale="1">
        <p:scale>
          <a:sx n="88" d="100"/>
          <a:sy n="88" d="100"/>
        </p:scale>
        <p:origin x="202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26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725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19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46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52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121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255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472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043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30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65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A9753-2F4C-244D-B7F3-013983332871}" type="datetimeFigureOut">
              <a:rPr kumimoji="1" lang="ja-JP" altLang="en-US" smtClean="0"/>
              <a:t>2020/7/30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EADBA-E52F-0745-8425-0337820B1B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692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F946360-F4A0-8D42-B180-F209BE04BF41}"/>
              </a:ext>
            </a:extLst>
          </p:cNvPr>
          <p:cNvPicPr>
            <a:picLocks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3950" y="1269000"/>
            <a:ext cx="4320000" cy="43200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EEC59CA-54F3-6A48-87A6-3940F0EF92C1}"/>
              </a:ext>
            </a:extLst>
          </p:cNvPr>
          <p:cNvSpPr txBox="1"/>
          <p:nvPr/>
        </p:nvSpPr>
        <p:spPr>
          <a:xfrm>
            <a:off x="133950" y="479131"/>
            <a:ext cx="1201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Group A</a:t>
            </a:r>
            <a:endParaRPr lang="en-US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945AEC5-E2EC-0041-9FD0-E6489652929D}"/>
              </a:ext>
            </a:extLst>
          </p:cNvPr>
          <p:cNvSpPr txBox="1"/>
          <p:nvPr/>
        </p:nvSpPr>
        <p:spPr>
          <a:xfrm>
            <a:off x="4694584" y="479131"/>
            <a:ext cx="2945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Arial" panose="020B0604020202020204" pitchFamily="34" charset="0"/>
                <a:cs typeface="Arial" panose="020B0604020202020204" pitchFamily="34" charset="0"/>
              </a:rPr>
              <a:t>Group B 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5D31F03-8BE1-2A42-B285-2FCCE2E8C136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694584" y="1269000"/>
            <a:ext cx="4320000" cy="432000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0A6438E-97E2-D54F-A2B2-1DBD70E0A95F}"/>
              </a:ext>
            </a:extLst>
          </p:cNvPr>
          <p:cNvSpPr txBox="1"/>
          <p:nvPr/>
        </p:nvSpPr>
        <p:spPr>
          <a:xfrm>
            <a:off x="3405052" y="2821578"/>
            <a:ext cx="5838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SMA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A0AFBD3-AB49-154B-896A-CE5275F110EE}"/>
              </a:ext>
            </a:extLst>
          </p:cNvPr>
          <p:cNvSpPr txBox="1"/>
          <p:nvPr/>
        </p:nvSpPr>
        <p:spPr>
          <a:xfrm>
            <a:off x="1166949" y="2821578"/>
            <a:ext cx="5838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SMV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DB52A1E-CD09-504E-BCB7-1568CF020E97}"/>
              </a:ext>
            </a:extLst>
          </p:cNvPr>
          <p:cNvSpPr txBox="1"/>
          <p:nvPr/>
        </p:nvSpPr>
        <p:spPr>
          <a:xfrm>
            <a:off x="7329761" y="3612569"/>
            <a:ext cx="5838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SMA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D95BC96-6C76-7145-AA10-44F13695934E}"/>
              </a:ext>
            </a:extLst>
          </p:cNvPr>
          <p:cNvSpPr txBox="1"/>
          <p:nvPr/>
        </p:nvSpPr>
        <p:spPr>
          <a:xfrm>
            <a:off x="6228752" y="3766458"/>
            <a:ext cx="58381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SMV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270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8</Words>
  <Application>Microsoft Macintosh PowerPoint</Application>
  <PresentationFormat>画面に合わせる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3</cp:revision>
  <dcterms:created xsi:type="dcterms:W3CDTF">2020-07-25T06:43:16Z</dcterms:created>
  <dcterms:modified xsi:type="dcterms:W3CDTF">2020-07-30T06:40:18Z</dcterms:modified>
</cp:coreProperties>
</file>