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7"/>
  </p:normalViewPr>
  <p:slideViewPr>
    <p:cSldViewPr snapToGrid="0" snapToObjects="1" showGuides="1">
      <p:cViewPr varScale="1">
        <p:scale>
          <a:sx n="89" d="100"/>
          <a:sy n="89" d="100"/>
        </p:scale>
        <p:origin x="164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82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41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20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0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19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01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93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374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90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06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89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23B40-0AE3-7E43-AEF5-D80263745E40}" type="datetimeFigureOut">
              <a:rPr kumimoji="1" lang="ja-JP" altLang="en-US" smtClean="0"/>
              <a:t>2020/7/24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66C73-4654-0C44-BF94-5E1920F73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19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7B51E16-FE22-534E-B865-AB2FA05E9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64" y="228916"/>
            <a:ext cx="8831672" cy="6400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8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1</cp:revision>
  <dcterms:created xsi:type="dcterms:W3CDTF">2020-07-24T14:39:55Z</dcterms:created>
  <dcterms:modified xsi:type="dcterms:W3CDTF">2020-07-24T14:42:55Z</dcterms:modified>
</cp:coreProperties>
</file>