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7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心不全再入院時EF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CE-4C84-A990-9D4AE940F6D4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CE-4C84-A990-9D4AE940F6D4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CE-4C84-A990-9D4AE940F6D4}"/>
              </c:ext>
            </c:extLst>
          </c:dPt>
          <c:cat>
            <c:strRef>
              <c:f>Sheet1!$A$2:$A$4</c:f>
              <c:strCache>
                <c:ptCount val="3"/>
                <c:pt idx="0">
                  <c:v>HFpEF</c:v>
                </c:pt>
                <c:pt idx="1">
                  <c:v>HFmrEF</c:v>
                </c:pt>
                <c:pt idx="2">
                  <c:v>HFrEF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20</c:v>
                </c:pt>
                <c:pt idx="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B-49A7-BF21-F900A22F5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04909-29C8-4EC2-816F-1C54DF3FC814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CE836-D804-46C2-9FE5-DA13FF01F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59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3735D-C5E0-469D-AF31-836A0D3FCA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6B00BC-E940-4B16-9CAB-C2B305774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1FCBDD-2743-4E2B-99D3-4414CC71D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87007D-DDC0-489A-97F0-2D3ED3A6A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B0C6A4-62A5-43DC-9F65-B9DF68514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81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3F951E-DFB1-4B90-9CB7-ED82AF6BF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B476DE-7C6D-448B-AEE6-D039F931A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671213-9FA8-4320-AE3B-55EE4D324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C98F4A-51A3-4655-819B-87CA72F8E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0F51C7-68D1-4F03-AF67-6F413AB2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71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BE90B94-B7F7-4F79-8CDB-7C1885F857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2DBAA66-BFD0-422B-A870-4A5E4D43C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BE2A18-575E-4AE2-B438-8FEC74072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274ADB-CA8B-4197-BD17-886F77E85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048814-4046-44A9-AF6E-5619CC61E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68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5094AE-DF7B-4A85-A1B8-069B9F444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017DB5-F0B4-4606-BAC0-EAC99756D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EF83D8-2A69-4892-8BE3-0708DC088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977947-7ABB-4084-BD98-2AC32E795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A2EA84-2713-4A36-A9C3-E56596413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52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EEB30D-FC91-4790-BB99-3C8BEF794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AD9A4-DE32-4694-878A-956FD724C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1D274A-5618-4D44-A4EC-5592224F8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4CF8F0-6CF9-4881-97EE-97F88FA1D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60AE54-1B52-408F-98EF-66C5A8FD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15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077C1B-945D-461F-A9A3-05A223B5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8CEA72-FEFB-4DAE-9652-8B8B910F8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9DD8CA-0A69-4503-9CF3-9A4911CEA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7D395F-F9E6-4A73-BAF0-FA3B9EC58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19B461-6D86-4C03-B108-5A79B57F9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2BB61D-A384-492B-A36B-D0D8E5BCF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78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480CAA-3130-4735-AA71-CAB6D5E46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29C46B-55A1-4CCF-BFB8-A7B3DC3D9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F2DC26-8FDC-4EB8-BCF1-92DDBD925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D09DD8B-A756-4289-953A-DEDBFB34D6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0016336-D9AC-4418-B2E5-028FE07995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13E1E4C-9426-4FA4-A50D-6EEA72282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5B54DE2-5A04-466A-B16A-F59749E26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D3283E5-E386-44E7-9321-BE19E56C4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9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110D72-9736-4E19-8735-158521FF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C332C17-E4E1-4643-AD16-4C5F29AE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2E0070-E2A8-4B1D-84AA-C3482497C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29DD8B-7269-40B9-B799-EEACF7F0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1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FD21-795C-4127-870C-311A56D77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CA3B3AB-FC8A-4411-B268-84EE41AC6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FEF09A-E600-49C4-8366-14E7039B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66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948CC0-3933-4818-B7F8-97140348C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EC18F8-D174-4051-8F6C-98AFD48E5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74336E-35E2-419A-B03B-A3037A29E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EB5090-D437-4E58-9870-84824F92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202C5E-B631-4F48-8289-59BD361F4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35E566-ECC4-4A48-BEE1-E219BE228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09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5CD878-4C04-448B-8B64-7274A5B0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462FE71-4B35-4F1E-B4E8-41A62255A9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1C9BCFA-AA7D-44FD-AC82-54C250256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B085D82-430F-4F86-A72B-A50F79F0F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8BD087-BF45-41B6-8F3A-BA21488B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026ACD-C6FF-42A2-87F8-43607997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5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F5F6F8-0189-44FC-92A1-26A10DCA1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8242A6-8C4B-41E0-976F-A7C71A9D3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B1E787-B003-4FB2-958B-287A405C0E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D2080-C176-43DA-AC15-B34DDF799490}" type="datetimeFigureOut">
              <a:rPr kumimoji="1" lang="ja-JP" altLang="en-US" smtClean="0"/>
              <a:t>2020/8/30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227360-B463-49BF-B7E3-A06CFEBA5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5186EA-9BEF-4ACC-8FFC-0867991E2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71A2B-449D-4A71-9C0E-04C34B427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05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F123DF20-959C-431D-A3A7-21153373A8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944958"/>
              </p:ext>
            </p:extLst>
          </p:nvPr>
        </p:nvGraphicFramePr>
        <p:xfrm>
          <a:off x="3503573" y="1279299"/>
          <a:ext cx="5188183" cy="3998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タイトル 1">
            <a:extLst>
              <a:ext uri="{FF2B5EF4-FFF2-40B4-BE49-F238E27FC236}">
                <a16:creationId xmlns:a16="http://schemas.microsoft.com/office/drawing/2014/main" id="{39820071-0D13-42AA-8C6E-FE3374A0C84E}"/>
              </a:ext>
            </a:extLst>
          </p:cNvPr>
          <p:cNvSpPr txBox="1">
            <a:spLocks/>
          </p:cNvSpPr>
          <p:nvPr/>
        </p:nvSpPr>
        <p:spPr>
          <a:xfrm>
            <a:off x="2079460" y="418810"/>
            <a:ext cx="8075644" cy="7078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  <a:r>
              <a:rPr lang="en-US" altLang="ja-JP" sz="4000" b="1" dirty="0">
                <a:latin typeface="Arial" panose="020B0604020202020204" pitchFamily="34" charset="0"/>
                <a:cs typeface="Arial" panose="020B0604020202020204" pitchFamily="34" charset="0"/>
              </a:rPr>
              <a:t>subgroups</a:t>
            </a:r>
            <a:endParaRPr lang="ja-JP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69DB640A-2699-4E04-9152-109A5BCCCB61}"/>
              </a:ext>
            </a:extLst>
          </p:cNvPr>
          <p:cNvSpPr txBox="1">
            <a:spLocks/>
          </p:cNvSpPr>
          <p:nvPr/>
        </p:nvSpPr>
        <p:spPr>
          <a:xfrm>
            <a:off x="69203" y="95475"/>
            <a:ext cx="3284276" cy="41198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</a:t>
            </a:r>
            <a:r>
              <a: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C0ACAEB-A375-4FFA-A61D-67F23C137055}"/>
              </a:ext>
            </a:extLst>
          </p:cNvPr>
          <p:cNvSpPr/>
          <p:nvPr/>
        </p:nvSpPr>
        <p:spPr>
          <a:xfrm>
            <a:off x="5203185" y="5874528"/>
            <a:ext cx="1835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All ADHF  </a:t>
            </a:r>
            <a:r>
              <a:rPr lang="en-US" altLang="ja-JP" sz="2800" dirty="0"/>
              <a:t> </a:t>
            </a:r>
            <a:endParaRPr lang="ja-JP" altLang="en-US" sz="28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7719390-D162-46B0-80C3-36605100B1DC}"/>
              </a:ext>
            </a:extLst>
          </p:cNvPr>
          <p:cNvSpPr txBox="1"/>
          <p:nvPr/>
        </p:nvSpPr>
        <p:spPr>
          <a:xfrm>
            <a:off x="6400425" y="2492682"/>
            <a:ext cx="1164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(41%)</a:t>
            </a:r>
            <a:endParaRPr lang="ja-JP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787A424-9D73-428E-A2BB-95023686A51A}"/>
              </a:ext>
            </a:extLst>
          </p:cNvPr>
          <p:cNvSpPr txBox="1"/>
          <p:nvPr/>
        </p:nvSpPr>
        <p:spPr>
          <a:xfrm>
            <a:off x="5256452" y="3856898"/>
            <a:ext cx="1164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(27%)</a:t>
            </a:r>
            <a:endParaRPr lang="ja-JP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F088D34-3405-4979-A518-708FEDA418A5}"/>
              </a:ext>
            </a:extLst>
          </p:cNvPr>
          <p:cNvSpPr txBox="1"/>
          <p:nvPr/>
        </p:nvSpPr>
        <p:spPr>
          <a:xfrm>
            <a:off x="4670861" y="2218108"/>
            <a:ext cx="1164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pPr algn="ctr"/>
            <a:r>
              <a:rPr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(32%)</a:t>
            </a:r>
            <a:endParaRPr lang="ja-JP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57173F-1D42-4BA4-8EB9-D94B1A3C76A3}"/>
              </a:ext>
            </a:extLst>
          </p:cNvPr>
          <p:cNvSpPr txBox="1">
            <a:spLocks/>
          </p:cNvSpPr>
          <p:nvPr/>
        </p:nvSpPr>
        <p:spPr>
          <a:xfrm>
            <a:off x="343165" y="1302827"/>
            <a:ext cx="31683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ja-JP" altLang="en-US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HFrEF</a:t>
            </a:r>
            <a:r>
              <a:rPr lang="ja-JP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ja-JP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HFmrEF</a:t>
            </a:r>
            <a:endParaRPr lang="en-US" altLang="ja-JP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ja-JP" alt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HFpEF</a:t>
            </a:r>
            <a:r>
              <a:rPr lang="ja-JP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446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26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急性心筋梗塞患者における 来院時の血中レニン値の 予後への影響</dc:title>
  <dc:creator>鴨門 大輔</dc:creator>
  <cp:lastModifiedBy>owner</cp:lastModifiedBy>
  <cp:revision>43</cp:revision>
  <dcterms:created xsi:type="dcterms:W3CDTF">2018-04-29T22:52:21Z</dcterms:created>
  <dcterms:modified xsi:type="dcterms:W3CDTF">2020-08-30T06:42:25Z</dcterms:modified>
</cp:coreProperties>
</file>