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avi" ContentType="video/avi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5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06/06/2020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06/06/2020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06/06/2020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06/06/2020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06/06/2020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06/06/2020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06/06/2020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06/06/2020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06/06/2020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06/06/2020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06/06/2020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49D355-16BD-4E45-BD9A-5EA878CF7CBD}" type="datetimeFigureOut">
              <a:rPr lang="it-IT" smtClean="0"/>
              <a:t>06/06/2020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A41E1B-4F70-4964-A407-84C68BE8251C}" type="slidenum">
              <a:rPr lang="it-IT" smtClean="0"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video" Target="../media/media1.avi"/><Relationship Id="rId1" Type="http://schemas.microsoft.com/office/2007/relationships/media" Target="../media/media1.avi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11560" y="260648"/>
            <a:ext cx="7772400" cy="1470025"/>
          </a:xfrm>
        </p:spPr>
        <p:txBody>
          <a:bodyPr/>
          <a:lstStyle/>
          <a:p>
            <a:r>
              <a:rPr lang="it-IT" b="1" dirty="0" smtClean="0">
                <a:latin typeface="Times New Roman" pitchFamily="18" charset="0"/>
                <a:cs typeface="Times New Roman" pitchFamily="18" charset="0"/>
              </a:rPr>
              <a:t>PLAX Acute </a:t>
            </a:r>
            <a:r>
              <a:rPr lang="it-IT" b="1" dirty="0" err="1" smtClean="0">
                <a:latin typeface="Times New Roman" pitchFamily="18" charset="0"/>
                <a:cs typeface="Times New Roman" pitchFamily="18" charset="0"/>
              </a:rPr>
              <a:t>Phase</a:t>
            </a:r>
            <a:endParaRPr lang="en-GB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LAX acute phase.avi">
            <a:hlinkClick r:id="" action="ppaction://media"/>
          </p:cNvPr>
          <p:cNvPicPr>
            <a:picLocks noGrp="1" noChangeAspect="1"/>
          </p:cNvPicPr>
          <p:nvPr>
            <p:ph sz="quarter" idx="13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 rotWithShape="1">
          <a:blip r:embed="rId4">
            <a:lum bright="4000" contrast="18000"/>
          </a:blip>
          <a:srcRect l="15143" t="9206" b="12698"/>
          <a:stretch/>
        </p:blipFill>
        <p:spPr>
          <a:xfrm>
            <a:off x="1979712" y="3356992"/>
            <a:ext cx="4800066" cy="3318561"/>
          </a:xfrm>
        </p:spPr>
      </p:pic>
      <p:pic>
        <p:nvPicPr>
          <p:cNvPr id="5" name="PLAX acute phase.avi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 rotWithShape="1">
          <a:blip r:embed="rId4">
            <a:lum bright="4000" contrast="18000"/>
          </a:blip>
          <a:srcRect l="15143" t="9206" b="12698"/>
          <a:stretch/>
        </p:blipFill>
        <p:spPr>
          <a:xfrm>
            <a:off x="1043608" y="1556791"/>
            <a:ext cx="7056784" cy="48787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70225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 vol="80000">
                <p:cTn id="7" repeatCount="indefinite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video>
              <p:cMediaNode vol="80000">
                <p:cTn id="13" repeatCount="indefinite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</p:childTnLst>
        </p:cTn>
      </p:par>
    </p:tn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</Words>
  <Application>Microsoft Office PowerPoint</Application>
  <PresentationFormat>Presentazione su schermo (4:3)</PresentationFormat>
  <Paragraphs>1</Paragraphs>
  <Slides>1</Slides>
  <Notes>0</Notes>
  <HiddenSlides>0</HiddenSlides>
  <MMClips>2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2" baseType="lpstr">
      <vt:lpstr>Tema di Office</vt:lpstr>
      <vt:lpstr>PLAX Acute Phase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PLAX Acute Phase</dc:title>
  <dc:creator>Giovanni</dc:creator>
  <cp:lastModifiedBy>Giovanni</cp:lastModifiedBy>
  <cp:revision>1</cp:revision>
  <dcterms:created xsi:type="dcterms:W3CDTF">2020-06-06T18:12:46Z</dcterms:created>
  <dcterms:modified xsi:type="dcterms:W3CDTF">2020-06-06T18:22:47Z</dcterms:modified>
</cp:coreProperties>
</file>