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2436"/>
            <a:ext cx="7772400" cy="1470025"/>
          </a:xfrm>
        </p:spPr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Ventriculography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Supplementary material Video S3Ventriculography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lum contrast="9000"/>
          </a:blip>
          <a:srcRect l="29243" r="29545"/>
          <a:stretch/>
        </p:blipFill>
        <p:spPr>
          <a:xfrm>
            <a:off x="1907704" y="1511298"/>
            <a:ext cx="5184576" cy="527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Presentazione su schermo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Ventriculography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Ventriculography</dc:title>
  <dc:creator>Giovanni</dc:creator>
  <cp:lastModifiedBy>Giovanni</cp:lastModifiedBy>
  <cp:revision>1</cp:revision>
  <dcterms:created xsi:type="dcterms:W3CDTF">2020-06-07T15:25:33Z</dcterms:created>
  <dcterms:modified xsi:type="dcterms:W3CDTF">2020-06-07T15:30:04Z</dcterms:modified>
</cp:coreProperties>
</file>