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32436"/>
            <a:ext cx="7772400" cy="1470025"/>
          </a:xfrm>
        </p:spPr>
        <p:txBody>
          <a:bodyPr/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CMR Cine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CMR dyn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30606" r="29394"/>
          <a:stretch/>
        </p:blipFill>
        <p:spPr>
          <a:xfrm>
            <a:off x="1979712" y="1172165"/>
            <a:ext cx="5256584" cy="550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Presentazione su schermo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CMR Cine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Ventriculography</dc:title>
  <dc:creator>Giovanni</dc:creator>
  <cp:lastModifiedBy>Giovanni</cp:lastModifiedBy>
  <cp:revision>2</cp:revision>
  <dcterms:created xsi:type="dcterms:W3CDTF">2020-06-07T15:25:33Z</dcterms:created>
  <dcterms:modified xsi:type="dcterms:W3CDTF">2020-06-07T15:33:26Z</dcterms:modified>
</cp:coreProperties>
</file>