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t>07/06/2020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32436"/>
            <a:ext cx="7772400" cy="1470025"/>
          </a:xfrm>
        </p:spPr>
        <p:txBody>
          <a:bodyPr/>
          <a:lstStyle/>
          <a:p>
            <a:r>
              <a:rPr lang="it-IT" b="1" dirty="0" smtClean="0">
                <a:latin typeface="Times New Roman" pitchFamily="18" charset="0"/>
                <a:cs typeface="Times New Roman" pitchFamily="18" charset="0"/>
              </a:rPr>
              <a:t>CMR Cine bis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CMRdyn bis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7727" t="204" r="27879" b="10927"/>
          <a:stretch/>
        </p:blipFill>
        <p:spPr>
          <a:xfrm>
            <a:off x="1259632" y="1192024"/>
            <a:ext cx="6552729" cy="5499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1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Presentazione su schermo (4:3)</PresentationFormat>
  <Paragraphs>1</Paragraphs>
  <Slides>1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CMR Cine bis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Ventriculography</dc:title>
  <dc:creator>Giovanni</dc:creator>
  <cp:lastModifiedBy>Giovanni</cp:lastModifiedBy>
  <cp:revision>3</cp:revision>
  <dcterms:created xsi:type="dcterms:W3CDTF">2020-06-07T15:25:33Z</dcterms:created>
  <dcterms:modified xsi:type="dcterms:W3CDTF">2020-06-07T15:35:19Z</dcterms:modified>
</cp:coreProperties>
</file>