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8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81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851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830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46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824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27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9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24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191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12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48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585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3BC63-C08E-4278-8EC6-44DDD49983FF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08D0C-9EC9-435A-9281-EAF7983F71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7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0DEE0D8-AD3B-482B-89D7-DA797E313C31}"/>
              </a:ext>
            </a:extLst>
          </p:cNvPr>
          <p:cNvSpPr txBox="1"/>
          <p:nvPr/>
        </p:nvSpPr>
        <p:spPr>
          <a:xfrm>
            <a:off x="701336" y="5599328"/>
            <a:ext cx="80964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kern="12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Gene–metabolite correlation network representing the genes and metabolites co-enriched in KEGG pathways involved in melatonin-mediated salt tolerance. The gene–metabolite pairs are connected within the network by edges. Blue and yellow nodes indicate genes and metabolites, respectively. 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5674385-A05B-477A-BD15-7B0B810B74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8" t="8156" r="24813" b="8843"/>
          <a:stretch/>
        </p:blipFill>
        <p:spPr>
          <a:xfrm>
            <a:off x="5007006" y="361654"/>
            <a:ext cx="3227331" cy="290459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0FCFAD2-F35C-4914-9CB1-6778842A19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0" r="17905"/>
          <a:stretch/>
        </p:blipFill>
        <p:spPr>
          <a:xfrm>
            <a:off x="1409061" y="3393997"/>
            <a:ext cx="2561745" cy="220533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62BF0BA0-956A-4822-95FD-5646C7E4E6A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8" t="23069" r="31933" b="23364"/>
          <a:stretch/>
        </p:blipFill>
        <p:spPr>
          <a:xfrm>
            <a:off x="5443137" y="3591750"/>
            <a:ext cx="2355067" cy="186899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9405316-1CB1-4E45-B7BF-6FA2778C2FF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9" t="15809" r="32039" b="22971"/>
          <a:stretch/>
        </p:blipFill>
        <p:spPr>
          <a:xfrm>
            <a:off x="1177535" y="357312"/>
            <a:ext cx="3298409" cy="2758991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5AB68A7F-BFD5-40DC-ADB1-A4FAACD0A00B}"/>
              </a:ext>
            </a:extLst>
          </p:cNvPr>
          <p:cNvSpPr txBox="1"/>
          <p:nvPr/>
        </p:nvSpPr>
        <p:spPr>
          <a:xfrm>
            <a:off x="970860" y="442873"/>
            <a:ext cx="443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49F86FD-5812-444B-80EE-095A3CBC970D}"/>
              </a:ext>
            </a:extLst>
          </p:cNvPr>
          <p:cNvSpPr txBox="1"/>
          <p:nvPr/>
        </p:nvSpPr>
        <p:spPr>
          <a:xfrm>
            <a:off x="4857564" y="428738"/>
            <a:ext cx="443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821E1F51-96C6-4FB9-A829-BBE50EC87E24}"/>
              </a:ext>
            </a:extLst>
          </p:cNvPr>
          <p:cNvSpPr txBox="1"/>
          <p:nvPr/>
        </p:nvSpPr>
        <p:spPr>
          <a:xfrm>
            <a:off x="955593" y="3543812"/>
            <a:ext cx="443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99EC16C-CB46-4072-ACF1-7D9171BA523B}"/>
              </a:ext>
            </a:extLst>
          </p:cNvPr>
          <p:cNvSpPr txBox="1"/>
          <p:nvPr/>
        </p:nvSpPr>
        <p:spPr>
          <a:xfrm>
            <a:off x="4857564" y="3543812"/>
            <a:ext cx="443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752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</TotalTime>
  <Words>51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BFu-2019</dc:creator>
  <cp:lastModifiedBy>BFu-2019</cp:lastModifiedBy>
  <cp:revision>26</cp:revision>
  <cp:lastPrinted>2020-09-16T09:02:01Z</cp:lastPrinted>
  <dcterms:created xsi:type="dcterms:W3CDTF">2020-09-11T02:25:50Z</dcterms:created>
  <dcterms:modified xsi:type="dcterms:W3CDTF">2020-10-16T08:34:15Z</dcterms:modified>
</cp:coreProperties>
</file>