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3" autoAdjust="0"/>
    <p:restoredTop sz="94660"/>
  </p:normalViewPr>
  <p:slideViewPr>
    <p:cSldViewPr snapToGrid="0">
      <p:cViewPr varScale="1">
        <p:scale>
          <a:sx n="51" d="100"/>
          <a:sy n="51" d="100"/>
        </p:scale>
        <p:origin x="63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A8FC12-8446-4D8C-B4CF-F289B13F5E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6DD1BCA-26B4-49B5-BAB2-DEFFCDEAE5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6E9DE0-648C-45FD-9FAA-6C4A6C8B9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0780C1-7781-4797-9DCC-BDDA5AFA0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88A363-03AB-4AED-8AF9-8BA2B61FC1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7107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7263A2-AAFE-4665-9ADC-C3F5B6309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A2D8C6D-BBEF-484F-9CCF-169F2FB26C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5EE9A6-BEE6-4994-B16E-D62F09D25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73EE92-CA6B-485A-9156-9DDD7B8840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4EAA513-81BC-488C-BE2C-FF45D8D35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463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125119F-AEC1-4621-AB8A-CBF8EBC8AE7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1C714AD-5209-4163-976E-CBA0CE4F79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3CBA7F-E210-4B9C-9CBB-0943D6017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B8211FF-83F4-442D-9502-872116BC1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DC9F6BB-41DE-409B-8536-7F42C7C5D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6009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9C1295-8A09-490B-9680-91EC1EC9A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825E74-56AE-46E3-8F39-474899EB2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7BAD37-E4C7-4C53-8CD1-9DFA4C6840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DCAB308-98FE-44A1-A5F2-4B4460A66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67F9B2-7975-4643-A59A-D2DC7667A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8156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466BAA-AD63-4264-8EE1-7621FD030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21DC2DB-9ADF-4F9E-B640-5291D13F53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086416-25DD-444A-8DEB-C7AA50374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A35192-F80F-4991-8A83-A66DE5496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9C6033-4EE5-425F-86CF-6345ADF5E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6551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42FA28-3A00-4731-8E3C-C4D9188E43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05C6424-35AE-47FA-BBE4-6FFDA75401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4A54271-9D90-491B-BB54-E98FA687F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1FFBAC8-181D-45FB-AF86-D4C088B15A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11A872-5169-4246-A2F6-9B76FB16D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C92DDA4-F485-4DC9-8C80-65AEB4679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397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306FA98-BCAB-4898-A771-2E77061C8B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B14EAE5-8999-4C47-9BD2-DB8D49149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93B9EA7-FC69-4CDF-BC99-41EEE5BE0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8E698F1-8B26-40E4-BE78-2B733BF051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8695E2C-8A95-45B9-BAF3-C4B96539A0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0B3958E-B067-4B05-91C3-85E4C4145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354BA6E-FCF9-4655-B931-C1D2E13AD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D61283D-402F-49F8-BCA9-D489E33F6F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3815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3EA462E-DB8D-49FF-8E1F-5F89E9853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BC11C0-FF95-488D-9488-49D4AB110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81D0D11-EE32-43EE-9519-A15D8FA27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EEA7BFF-BCAA-4459-BB52-673372FAA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7850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A7363F4-AB77-4D29-99BB-E935F4DF8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A3378E7-013A-4B1A-98A4-27164C05A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45B0C0-082D-4CBD-BFB0-A158127B8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736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7E35AD-4C73-4750-BE36-4E974CBC4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3E0B21-F3B4-4D4F-A380-4A54EB792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0E26E83-8D2A-4E0F-A63D-B02FBE31C1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6583C4F-89DF-4B38-878D-F28DF4810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92BEC67-4893-406A-9F6A-B7572367A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EC20B69-53AF-40A8-9A89-2291A6024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64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4978130-0FE2-48A9-9D70-72D3F0505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B1686C5-48F9-4271-80BD-24DE30FC2B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252259C-5E01-49AA-93A7-E34A51A85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F9DF993-6D97-455A-A3E6-C1A74FD09E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608B18D-D94B-481B-866B-555FBF80F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CD9088A-35C3-4236-A28C-47063E3D6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8633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CD691445-AC2D-48D5-8999-3D2B70362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B678233-6C75-4E9F-9E87-E17A05021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C63A612-603B-4527-8D58-C63334C1B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6145E-978B-4003-BB2D-E9E8003D7C81}" type="datetimeFigureOut">
              <a:rPr kumimoji="1" lang="ja-JP" altLang="en-US" smtClean="0"/>
              <a:t>2020/12/8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BC455F-3F78-4FF3-9248-37BC2C1029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4051037-CC63-433E-AB16-B17FBB9943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38673-91A0-4BF6-A8C2-26B08650CA2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0503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Line 11"/>
          <p:cNvSpPr>
            <a:spLocks noChangeShapeType="1"/>
          </p:cNvSpPr>
          <p:nvPr/>
        </p:nvSpPr>
        <p:spPr bwMode="auto">
          <a:xfrm flipH="1">
            <a:off x="3909444" y="5721950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08" name="Rectangle 12"/>
          <p:cNvSpPr>
            <a:spLocks noChangeArrowheads="1"/>
          </p:cNvSpPr>
          <p:nvPr/>
        </p:nvSpPr>
        <p:spPr bwMode="auto">
          <a:xfrm>
            <a:off x="3747822" y="5555106"/>
            <a:ext cx="1282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" name="Line 13"/>
          <p:cNvSpPr>
            <a:spLocks noChangeShapeType="1"/>
          </p:cNvSpPr>
          <p:nvPr/>
        </p:nvSpPr>
        <p:spPr bwMode="auto">
          <a:xfrm flipH="1">
            <a:off x="3973033" y="5477391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0" name="Line 14"/>
          <p:cNvSpPr>
            <a:spLocks noChangeShapeType="1"/>
          </p:cNvSpPr>
          <p:nvPr/>
        </p:nvSpPr>
        <p:spPr bwMode="auto">
          <a:xfrm flipH="1">
            <a:off x="3909444" y="5232831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1" name="Rectangle 15"/>
          <p:cNvSpPr>
            <a:spLocks noChangeArrowheads="1"/>
          </p:cNvSpPr>
          <p:nvPr/>
        </p:nvSpPr>
        <p:spPr bwMode="auto">
          <a:xfrm>
            <a:off x="3619582" y="5065987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2" name="Line 16"/>
          <p:cNvSpPr>
            <a:spLocks noChangeShapeType="1"/>
          </p:cNvSpPr>
          <p:nvPr/>
        </p:nvSpPr>
        <p:spPr bwMode="auto">
          <a:xfrm flipH="1">
            <a:off x="3973033" y="5010505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3" name="Line 17"/>
          <p:cNvSpPr>
            <a:spLocks noChangeShapeType="1"/>
          </p:cNvSpPr>
          <p:nvPr/>
        </p:nvSpPr>
        <p:spPr bwMode="auto">
          <a:xfrm flipH="1">
            <a:off x="3909444" y="4764093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4" name="Rectangle 18"/>
          <p:cNvSpPr>
            <a:spLocks noChangeArrowheads="1"/>
          </p:cNvSpPr>
          <p:nvPr/>
        </p:nvSpPr>
        <p:spPr bwMode="auto">
          <a:xfrm>
            <a:off x="3619582" y="4597249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5" name="Line 19"/>
          <p:cNvSpPr>
            <a:spLocks noChangeShapeType="1"/>
          </p:cNvSpPr>
          <p:nvPr/>
        </p:nvSpPr>
        <p:spPr bwMode="auto">
          <a:xfrm flipH="1">
            <a:off x="3973033" y="4519533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6" name="Line 20"/>
          <p:cNvSpPr>
            <a:spLocks noChangeShapeType="1"/>
          </p:cNvSpPr>
          <p:nvPr/>
        </p:nvSpPr>
        <p:spPr bwMode="auto">
          <a:xfrm flipH="1">
            <a:off x="3909444" y="4274974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7" name="Rectangle 21"/>
          <p:cNvSpPr>
            <a:spLocks noChangeArrowheads="1"/>
          </p:cNvSpPr>
          <p:nvPr/>
        </p:nvSpPr>
        <p:spPr bwMode="auto">
          <a:xfrm>
            <a:off x="3619582" y="4108130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8" name="Line 22"/>
          <p:cNvSpPr>
            <a:spLocks noChangeShapeType="1"/>
          </p:cNvSpPr>
          <p:nvPr/>
        </p:nvSpPr>
        <p:spPr bwMode="auto">
          <a:xfrm flipH="1">
            <a:off x="3973033" y="4052648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19" name="Line 23"/>
          <p:cNvSpPr>
            <a:spLocks noChangeShapeType="1"/>
          </p:cNvSpPr>
          <p:nvPr/>
        </p:nvSpPr>
        <p:spPr bwMode="auto">
          <a:xfrm flipH="1">
            <a:off x="3909444" y="3808088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0" name="Rectangle 24"/>
          <p:cNvSpPr>
            <a:spLocks noChangeArrowheads="1"/>
          </p:cNvSpPr>
          <p:nvPr/>
        </p:nvSpPr>
        <p:spPr bwMode="auto">
          <a:xfrm>
            <a:off x="3619582" y="3641244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1" name="Line 25"/>
          <p:cNvSpPr>
            <a:spLocks noChangeShapeType="1"/>
          </p:cNvSpPr>
          <p:nvPr/>
        </p:nvSpPr>
        <p:spPr bwMode="auto">
          <a:xfrm flipH="1">
            <a:off x="3973033" y="3563529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2" name="Line 26"/>
          <p:cNvSpPr>
            <a:spLocks noChangeShapeType="1"/>
          </p:cNvSpPr>
          <p:nvPr/>
        </p:nvSpPr>
        <p:spPr bwMode="auto">
          <a:xfrm flipH="1">
            <a:off x="3909444" y="3318969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3" name="Rectangle 27"/>
          <p:cNvSpPr>
            <a:spLocks noChangeArrowheads="1"/>
          </p:cNvSpPr>
          <p:nvPr/>
        </p:nvSpPr>
        <p:spPr bwMode="auto">
          <a:xfrm>
            <a:off x="3619582" y="3152125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4" name="Line 28"/>
          <p:cNvSpPr>
            <a:spLocks noChangeShapeType="1"/>
          </p:cNvSpPr>
          <p:nvPr/>
        </p:nvSpPr>
        <p:spPr bwMode="auto">
          <a:xfrm flipH="1">
            <a:off x="3973033" y="3094790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5" name="Line 29"/>
          <p:cNvSpPr>
            <a:spLocks noChangeShapeType="1"/>
          </p:cNvSpPr>
          <p:nvPr/>
        </p:nvSpPr>
        <p:spPr bwMode="auto">
          <a:xfrm flipH="1">
            <a:off x="3909444" y="2850231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6" name="Rectangle 30"/>
          <p:cNvSpPr>
            <a:spLocks noChangeArrowheads="1"/>
          </p:cNvSpPr>
          <p:nvPr/>
        </p:nvSpPr>
        <p:spPr bwMode="auto">
          <a:xfrm>
            <a:off x="3619582" y="2683387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7" name="Line 31"/>
          <p:cNvSpPr>
            <a:spLocks noChangeShapeType="1"/>
          </p:cNvSpPr>
          <p:nvPr/>
        </p:nvSpPr>
        <p:spPr bwMode="auto">
          <a:xfrm flipH="1">
            <a:off x="3973033" y="2605672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8" name="Line 32"/>
          <p:cNvSpPr>
            <a:spLocks noChangeShapeType="1"/>
          </p:cNvSpPr>
          <p:nvPr/>
        </p:nvSpPr>
        <p:spPr bwMode="auto">
          <a:xfrm flipH="1">
            <a:off x="3909444" y="2361112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29" name="Rectangle 33"/>
          <p:cNvSpPr>
            <a:spLocks noChangeArrowheads="1"/>
          </p:cNvSpPr>
          <p:nvPr/>
        </p:nvSpPr>
        <p:spPr bwMode="auto">
          <a:xfrm>
            <a:off x="3619582" y="2194268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" name="Line 34"/>
          <p:cNvSpPr>
            <a:spLocks noChangeShapeType="1"/>
          </p:cNvSpPr>
          <p:nvPr/>
        </p:nvSpPr>
        <p:spPr bwMode="auto">
          <a:xfrm flipH="1">
            <a:off x="3973033" y="2138786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1" name="Line 35"/>
          <p:cNvSpPr>
            <a:spLocks noChangeShapeType="1"/>
          </p:cNvSpPr>
          <p:nvPr/>
        </p:nvSpPr>
        <p:spPr bwMode="auto">
          <a:xfrm flipH="1">
            <a:off x="3909444" y="1894226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2" name="Rectangle 36"/>
          <p:cNvSpPr>
            <a:spLocks noChangeArrowheads="1"/>
          </p:cNvSpPr>
          <p:nvPr/>
        </p:nvSpPr>
        <p:spPr bwMode="auto">
          <a:xfrm>
            <a:off x="3619582" y="1727382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3" name="Line 37"/>
          <p:cNvSpPr>
            <a:spLocks noChangeShapeType="1"/>
          </p:cNvSpPr>
          <p:nvPr/>
        </p:nvSpPr>
        <p:spPr bwMode="auto">
          <a:xfrm flipH="1">
            <a:off x="3973033" y="1649667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4" name="Line 38"/>
          <p:cNvSpPr>
            <a:spLocks noChangeShapeType="1"/>
          </p:cNvSpPr>
          <p:nvPr/>
        </p:nvSpPr>
        <p:spPr bwMode="auto">
          <a:xfrm flipH="1">
            <a:off x="3909444" y="1425488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5" name="Rectangle 39"/>
          <p:cNvSpPr>
            <a:spLocks noChangeArrowheads="1"/>
          </p:cNvSpPr>
          <p:nvPr/>
        </p:nvSpPr>
        <p:spPr bwMode="auto">
          <a:xfrm>
            <a:off x="3619582" y="1258644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6" name="Line 40"/>
          <p:cNvSpPr>
            <a:spLocks noChangeShapeType="1"/>
          </p:cNvSpPr>
          <p:nvPr/>
        </p:nvSpPr>
        <p:spPr bwMode="auto">
          <a:xfrm flipH="1">
            <a:off x="3973033" y="1180928"/>
            <a:ext cx="63589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7" name="Line 41"/>
          <p:cNvSpPr>
            <a:spLocks noChangeShapeType="1"/>
          </p:cNvSpPr>
          <p:nvPr/>
        </p:nvSpPr>
        <p:spPr bwMode="auto">
          <a:xfrm flipH="1">
            <a:off x="3909444" y="936369"/>
            <a:ext cx="127177" cy="0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38" name="Rectangle 42"/>
          <p:cNvSpPr>
            <a:spLocks noChangeArrowheads="1"/>
          </p:cNvSpPr>
          <p:nvPr/>
        </p:nvSpPr>
        <p:spPr bwMode="auto">
          <a:xfrm>
            <a:off x="3491341" y="769525"/>
            <a:ext cx="3847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0" name="Line 54"/>
          <p:cNvSpPr>
            <a:spLocks noChangeShapeType="1"/>
          </p:cNvSpPr>
          <p:nvPr/>
        </p:nvSpPr>
        <p:spPr bwMode="auto">
          <a:xfrm flipV="1">
            <a:off x="8599124" y="958601"/>
            <a:ext cx="0" cy="4741116"/>
          </a:xfrm>
          <a:prstGeom prst="line">
            <a:avLst/>
          </a:prstGeom>
          <a:noFill/>
          <a:ln w="19050">
            <a:solidFill>
              <a:srgbClr val="D7D7D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51" name="Line 55"/>
          <p:cNvSpPr>
            <a:spLocks noChangeShapeType="1"/>
          </p:cNvSpPr>
          <p:nvPr/>
        </p:nvSpPr>
        <p:spPr bwMode="auto">
          <a:xfrm>
            <a:off x="4057818" y="5721950"/>
            <a:ext cx="4520110" cy="0"/>
          </a:xfrm>
          <a:prstGeom prst="line">
            <a:avLst/>
          </a:prstGeom>
          <a:noFill/>
          <a:ln w="19050">
            <a:solidFill>
              <a:srgbClr val="D7D7D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9" name="Rectangle 569"/>
          <p:cNvSpPr>
            <a:spLocks noChangeArrowheads="1"/>
          </p:cNvSpPr>
          <p:nvPr/>
        </p:nvSpPr>
        <p:spPr bwMode="auto">
          <a:xfrm>
            <a:off x="4047220" y="947486"/>
            <a:ext cx="4541305" cy="4763348"/>
          </a:xfrm>
          <a:prstGeom prst="rect">
            <a:avLst/>
          </a:prstGeom>
          <a:noFill/>
          <a:ln w="28575">
            <a:solidFill>
              <a:srgbClr val="0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0" name="Line 570"/>
          <p:cNvSpPr>
            <a:spLocks noChangeShapeType="1"/>
          </p:cNvSpPr>
          <p:nvPr/>
        </p:nvSpPr>
        <p:spPr bwMode="auto">
          <a:xfrm>
            <a:off x="4036623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1" name="Rectangle 571"/>
          <p:cNvSpPr>
            <a:spLocks noChangeArrowheads="1"/>
          </p:cNvSpPr>
          <p:nvPr/>
        </p:nvSpPr>
        <p:spPr bwMode="auto">
          <a:xfrm>
            <a:off x="3990909" y="5877579"/>
            <a:ext cx="1282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Line 572"/>
          <p:cNvSpPr>
            <a:spLocks noChangeShapeType="1"/>
          </p:cNvSpPr>
          <p:nvPr/>
        </p:nvSpPr>
        <p:spPr bwMode="auto">
          <a:xfrm>
            <a:off x="4269782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3" name="Line 573"/>
          <p:cNvSpPr>
            <a:spLocks noChangeShapeType="1"/>
          </p:cNvSpPr>
          <p:nvPr/>
        </p:nvSpPr>
        <p:spPr bwMode="auto">
          <a:xfrm>
            <a:off x="4502941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4" name="Line 574"/>
          <p:cNvSpPr>
            <a:spLocks noChangeShapeType="1"/>
          </p:cNvSpPr>
          <p:nvPr/>
        </p:nvSpPr>
        <p:spPr bwMode="auto">
          <a:xfrm>
            <a:off x="4716671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5" name="Line 575"/>
          <p:cNvSpPr>
            <a:spLocks noChangeShapeType="1"/>
          </p:cNvSpPr>
          <p:nvPr/>
        </p:nvSpPr>
        <p:spPr bwMode="auto">
          <a:xfrm>
            <a:off x="4949830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6" name="Rectangle 576"/>
          <p:cNvSpPr>
            <a:spLocks noChangeArrowheads="1"/>
          </p:cNvSpPr>
          <p:nvPr/>
        </p:nvSpPr>
        <p:spPr bwMode="auto">
          <a:xfrm>
            <a:off x="4838761" y="5877579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20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Line 577"/>
          <p:cNvSpPr>
            <a:spLocks noChangeShapeType="1"/>
          </p:cNvSpPr>
          <p:nvPr/>
        </p:nvSpPr>
        <p:spPr bwMode="auto">
          <a:xfrm>
            <a:off x="5182989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8" name="Line 578"/>
          <p:cNvSpPr>
            <a:spLocks noChangeShapeType="1"/>
          </p:cNvSpPr>
          <p:nvPr/>
        </p:nvSpPr>
        <p:spPr bwMode="auto">
          <a:xfrm>
            <a:off x="5416148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9" name="Line 579"/>
          <p:cNvSpPr>
            <a:spLocks noChangeShapeType="1"/>
          </p:cNvSpPr>
          <p:nvPr/>
        </p:nvSpPr>
        <p:spPr bwMode="auto">
          <a:xfrm>
            <a:off x="5628110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0" name="Line 580"/>
          <p:cNvSpPr>
            <a:spLocks noChangeShapeType="1"/>
          </p:cNvSpPr>
          <p:nvPr/>
        </p:nvSpPr>
        <p:spPr bwMode="auto">
          <a:xfrm>
            <a:off x="5861270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1" name="Rectangle 581"/>
          <p:cNvSpPr>
            <a:spLocks noChangeArrowheads="1"/>
          </p:cNvSpPr>
          <p:nvPr/>
        </p:nvSpPr>
        <p:spPr bwMode="auto">
          <a:xfrm>
            <a:off x="5751968" y="5877579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40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Line 582"/>
          <p:cNvSpPr>
            <a:spLocks noChangeShapeType="1"/>
          </p:cNvSpPr>
          <p:nvPr/>
        </p:nvSpPr>
        <p:spPr bwMode="auto">
          <a:xfrm>
            <a:off x="6094429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3" name="Line 583"/>
          <p:cNvSpPr>
            <a:spLocks noChangeShapeType="1"/>
          </p:cNvSpPr>
          <p:nvPr/>
        </p:nvSpPr>
        <p:spPr bwMode="auto">
          <a:xfrm>
            <a:off x="6327589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4" name="Line 584"/>
          <p:cNvSpPr>
            <a:spLocks noChangeShapeType="1"/>
          </p:cNvSpPr>
          <p:nvPr/>
        </p:nvSpPr>
        <p:spPr bwMode="auto">
          <a:xfrm>
            <a:off x="6541317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5" name="Line 585"/>
          <p:cNvSpPr>
            <a:spLocks noChangeShapeType="1"/>
          </p:cNvSpPr>
          <p:nvPr/>
        </p:nvSpPr>
        <p:spPr bwMode="auto">
          <a:xfrm>
            <a:off x="6774477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6" name="Rectangle 586"/>
          <p:cNvSpPr>
            <a:spLocks noChangeArrowheads="1"/>
          </p:cNvSpPr>
          <p:nvPr/>
        </p:nvSpPr>
        <p:spPr bwMode="auto">
          <a:xfrm>
            <a:off x="6665174" y="5877579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60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Line 587"/>
          <p:cNvSpPr>
            <a:spLocks noChangeShapeType="1"/>
          </p:cNvSpPr>
          <p:nvPr/>
        </p:nvSpPr>
        <p:spPr bwMode="auto">
          <a:xfrm>
            <a:off x="7007636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8" name="Line 588"/>
          <p:cNvSpPr>
            <a:spLocks noChangeShapeType="1"/>
          </p:cNvSpPr>
          <p:nvPr/>
        </p:nvSpPr>
        <p:spPr bwMode="auto">
          <a:xfrm>
            <a:off x="7240795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9" name="Line 589"/>
          <p:cNvSpPr>
            <a:spLocks noChangeShapeType="1"/>
          </p:cNvSpPr>
          <p:nvPr/>
        </p:nvSpPr>
        <p:spPr bwMode="auto">
          <a:xfrm>
            <a:off x="7452757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0" name="Line 590"/>
          <p:cNvSpPr>
            <a:spLocks noChangeShapeType="1"/>
          </p:cNvSpPr>
          <p:nvPr/>
        </p:nvSpPr>
        <p:spPr bwMode="auto">
          <a:xfrm>
            <a:off x="7685916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1" name="Rectangle 591"/>
          <p:cNvSpPr>
            <a:spLocks noChangeArrowheads="1"/>
          </p:cNvSpPr>
          <p:nvPr/>
        </p:nvSpPr>
        <p:spPr bwMode="auto">
          <a:xfrm>
            <a:off x="7576615" y="5877579"/>
            <a:ext cx="25648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80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2" name="Line 592"/>
          <p:cNvSpPr>
            <a:spLocks noChangeShapeType="1"/>
          </p:cNvSpPr>
          <p:nvPr/>
        </p:nvSpPr>
        <p:spPr bwMode="auto">
          <a:xfrm>
            <a:off x="7919076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3" name="Line 593"/>
          <p:cNvSpPr>
            <a:spLocks noChangeShapeType="1"/>
          </p:cNvSpPr>
          <p:nvPr/>
        </p:nvSpPr>
        <p:spPr bwMode="auto">
          <a:xfrm>
            <a:off x="8132805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4" name="Line 594"/>
          <p:cNvSpPr>
            <a:spLocks noChangeShapeType="1"/>
          </p:cNvSpPr>
          <p:nvPr/>
        </p:nvSpPr>
        <p:spPr bwMode="auto">
          <a:xfrm>
            <a:off x="8365964" y="5721950"/>
            <a:ext cx="0" cy="66698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5" name="Line 595"/>
          <p:cNvSpPr>
            <a:spLocks noChangeShapeType="1"/>
          </p:cNvSpPr>
          <p:nvPr/>
        </p:nvSpPr>
        <p:spPr bwMode="auto">
          <a:xfrm>
            <a:off x="8599124" y="5721950"/>
            <a:ext cx="0" cy="133396"/>
          </a:xfrm>
          <a:prstGeom prst="line">
            <a:avLst/>
          </a:prstGeom>
          <a:noFill/>
          <a:ln w="1905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6" name="Rectangle 596"/>
          <p:cNvSpPr>
            <a:spLocks noChangeArrowheads="1"/>
          </p:cNvSpPr>
          <p:nvPr/>
        </p:nvSpPr>
        <p:spPr bwMode="auto">
          <a:xfrm>
            <a:off x="8447430" y="5877579"/>
            <a:ext cx="38472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ja-JP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kumimoji="0" lang="ja-JP" altLang="ja-JP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3" name="テキスト ボックス 602"/>
          <p:cNvSpPr txBox="1"/>
          <p:nvPr/>
        </p:nvSpPr>
        <p:spPr>
          <a:xfrm>
            <a:off x="3794578" y="-4387"/>
            <a:ext cx="50465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2767331">
              <a:defRPr/>
            </a:pPr>
            <a:r>
              <a:rPr lang="en-US" altLang="ja-JP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Serum iron and </a:t>
            </a:r>
            <a:r>
              <a:rPr lang="en-US" altLang="ja-JP" sz="28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All-cause death</a:t>
            </a:r>
          </a:p>
          <a:p>
            <a:pPr algn="ctr" defTabSz="2767331">
              <a:defRPr/>
            </a:pPr>
            <a:r>
              <a:rPr lang="en-US" altLang="ja-JP" sz="2800" b="1" dirty="0">
                <a:latin typeface="Times New Roman" pitchFamily="18" charset="0"/>
                <a:ea typeface="HGS創英角ﾎﾟｯﾌﾟ体" pitchFamily="50" charset="-128"/>
                <a:cs typeface="Times New Roman" pitchFamily="18" charset="0"/>
              </a:rPr>
              <a:t> or Readmission for HF</a:t>
            </a:r>
            <a:endParaRPr lang="ja-JP" altLang="en-US" sz="2800" b="1" dirty="0">
              <a:latin typeface="Times New Roman" pitchFamily="18" charset="0"/>
              <a:ea typeface="HGS創英角ﾎﾟｯﾌﾟ体" pitchFamily="50" charset="-128"/>
              <a:cs typeface="Times New Roman" pitchFamily="18" charset="0"/>
            </a:endParaRPr>
          </a:p>
          <a:p>
            <a:pPr algn="ctr"/>
            <a:endParaRPr kumimoji="1" lang="ja-JP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363888" y="4598197"/>
            <a:ext cx="18854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AUC = 0.6368</a:t>
            </a:r>
            <a:endParaRPr kumimoji="1" lang="ja-JP" alt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6480466" y="4942877"/>
            <a:ext cx="176891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&lt; 0.0001</a:t>
            </a:r>
            <a:endParaRPr kumimoji="1" lang="ja-JP" altLang="en-US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 rot="16200000">
            <a:off x="2076941" y="3048899"/>
            <a:ext cx="1990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Sensitivity</a:t>
            </a:r>
            <a:endParaRPr kumimoji="1" lang="ja-JP" altLang="en-US" sz="2400" b="1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949830" y="6207589"/>
            <a:ext cx="27360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spc="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100-Specificity</a:t>
            </a:r>
            <a:endParaRPr kumimoji="1" lang="ja-JP" altLang="en-US" sz="2400" b="1" spc="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Line 64">
            <a:extLst>
              <a:ext uri="{FF2B5EF4-FFF2-40B4-BE49-F238E27FC236}">
                <a16:creationId xmlns:a16="http://schemas.microsoft.com/office/drawing/2014/main" id="{F3CA30DA-AEF3-408F-AEA4-86ECCB5B895A}"/>
              </a:ext>
            </a:extLst>
          </p:cNvPr>
          <p:cNvSpPr>
            <a:spLocks noChangeAspect="1" noChangeShapeType="1"/>
          </p:cNvSpPr>
          <p:nvPr/>
        </p:nvSpPr>
        <p:spPr bwMode="auto">
          <a:xfrm flipV="1">
            <a:off x="4049242" y="948757"/>
            <a:ext cx="3423523" cy="360000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2" name="Freeform 65">
            <a:extLst>
              <a:ext uri="{FF2B5EF4-FFF2-40B4-BE49-F238E27FC236}">
                <a16:creationId xmlns:a16="http://schemas.microsoft.com/office/drawing/2014/main" id="{E9E5E139-9559-47BF-97C8-5A8DBE678803}"/>
              </a:ext>
            </a:extLst>
          </p:cNvPr>
          <p:cNvSpPr>
            <a:spLocks/>
          </p:cNvSpPr>
          <p:nvPr/>
        </p:nvSpPr>
        <p:spPr bwMode="auto">
          <a:xfrm>
            <a:off x="4049240" y="961443"/>
            <a:ext cx="4522873" cy="4738274"/>
          </a:xfrm>
          <a:custGeom>
            <a:avLst/>
            <a:gdLst>
              <a:gd name="T0" fmla="*/ 0 w 2137"/>
              <a:gd name="T1" fmla="*/ 2121 h 2136"/>
              <a:gd name="T2" fmla="*/ 0 w 2137"/>
              <a:gd name="T3" fmla="*/ 2099 h 2136"/>
              <a:gd name="T4" fmla="*/ 0 w 2137"/>
              <a:gd name="T5" fmla="*/ 2076 h 2136"/>
              <a:gd name="T6" fmla="*/ 23 w 2137"/>
              <a:gd name="T7" fmla="*/ 2031 h 2136"/>
              <a:gd name="T8" fmla="*/ 45 w 2137"/>
              <a:gd name="T9" fmla="*/ 2009 h 2136"/>
              <a:gd name="T10" fmla="*/ 75 w 2137"/>
              <a:gd name="T11" fmla="*/ 1949 h 2136"/>
              <a:gd name="T12" fmla="*/ 120 w 2137"/>
              <a:gd name="T13" fmla="*/ 1866 h 2136"/>
              <a:gd name="T14" fmla="*/ 180 w 2137"/>
              <a:gd name="T15" fmla="*/ 1769 h 2136"/>
              <a:gd name="T16" fmla="*/ 195 w 2137"/>
              <a:gd name="T17" fmla="*/ 1694 h 2136"/>
              <a:gd name="T18" fmla="*/ 263 w 2137"/>
              <a:gd name="T19" fmla="*/ 1597 h 2136"/>
              <a:gd name="T20" fmla="*/ 345 w 2137"/>
              <a:gd name="T21" fmla="*/ 1514 h 2136"/>
              <a:gd name="T22" fmla="*/ 435 w 2137"/>
              <a:gd name="T23" fmla="*/ 1379 h 2136"/>
              <a:gd name="T24" fmla="*/ 488 w 2137"/>
              <a:gd name="T25" fmla="*/ 1297 h 2136"/>
              <a:gd name="T26" fmla="*/ 578 w 2137"/>
              <a:gd name="T27" fmla="*/ 1199 h 2136"/>
              <a:gd name="T28" fmla="*/ 638 w 2137"/>
              <a:gd name="T29" fmla="*/ 1102 h 2136"/>
              <a:gd name="T30" fmla="*/ 750 w 2137"/>
              <a:gd name="T31" fmla="*/ 974 h 2136"/>
              <a:gd name="T32" fmla="*/ 795 w 2137"/>
              <a:gd name="T33" fmla="*/ 877 h 2136"/>
              <a:gd name="T34" fmla="*/ 885 w 2137"/>
              <a:gd name="T35" fmla="*/ 795 h 2136"/>
              <a:gd name="T36" fmla="*/ 967 w 2137"/>
              <a:gd name="T37" fmla="*/ 675 h 2136"/>
              <a:gd name="T38" fmla="*/ 1020 w 2137"/>
              <a:gd name="T39" fmla="*/ 622 h 2136"/>
              <a:gd name="T40" fmla="*/ 1095 w 2137"/>
              <a:gd name="T41" fmla="*/ 532 h 2136"/>
              <a:gd name="T42" fmla="*/ 1132 w 2137"/>
              <a:gd name="T43" fmla="*/ 510 h 2136"/>
              <a:gd name="T44" fmla="*/ 1177 w 2137"/>
              <a:gd name="T45" fmla="*/ 487 h 2136"/>
              <a:gd name="T46" fmla="*/ 1267 w 2137"/>
              <a:gd name="T47" fmla="*/ 450 h 2136"/>
              <a:gd name="T48" fmla="*/ 1312 w 2137"/>
              <a:gd name="T49" fmla="*/ 427 h 2136"/>
              <a:gd name="T50" fmla="*/ 1402 w 2137"/>
              <a:gd name="T51" fmla="*/ 382 h 2136"/>
              <a:gd name="T52" fmla="*/ 1462 w 2137"/>
              <a:gd name="T53" fmla="*/ 360 h 2136"/>
              <a:gd name="T54" fmla="*/ 1537 w 2137"/>
              <a:gd name="T55" fmla="*/ 337 h 2136"/>
              <a:gd name="T56" fmla="*/ 1619 w 2137"/>
              <a:gd name="T57" fmla="*/ 285 h 2136"/>
              <a:gd name="T58" fmla="*/ 1679 w 2137"/>
              <a:gd name="T59" fmla="*/ 277 h 2136"/>
              <a:gd name="T60" fmla="*/ 1702 w 2137"/>
              <a:gd name="T61" fmla="*/ 255 h 2136"/>
              <a:gd name="T62" fmla="*/ 1739 w 2137"/>
              <a:gd name="T63" fmla="*/ 225 h 2136"/>
              <a:gd name="T64" fmla="*/ 1769 w 2137"/>
              <a:gd name="T65" fmla="*/ 187 h 2136"/>
              <a:gd name="T66" fmla="*/ 1799 w 2137"/>
              <a:gd name="T67" fmla="*/ 165 h 2136"/>
              <a:gd name="T68" fmla="*/ 1822 w 2137"/>
              <a:gd name="T69" fmla="*/ 150 h 2136"/>
              <a:gd name="T70" fmla="*/ 1889 w 2137"/>
              <a:gd name="T71" fmla="*/ 135 h 2136"/>
              <a:gd name="T72" fmla="*/ 1919 w 2137"/>
              <a:gd name="T73" fmla="*/ 120 h 2136"/>
              <a:gd name="T74" fmla="*/ 1942 w 2137"/>
              <a:gd name="T75" fmla="*/ 97 h 2136"/>
              <a:gd name="T76" fmla="*/ 1979 w 2137"/>
              <a:gd name="T77" fmla="*/ 90 h 2136"/>
              <a:gd name="T78" fmla="*/ 2002 w 2137"/>
              <a:gd name="T79" fmla="*/ 67 h 2136"/>
              <a:gd name="T80" fmla="*/ 2009 w 2137"/>
              <a:gd name="T81" fmla="*/ 45 h 2136"/>
              <a:gd name="T82" fmla="*/ 2039 w 2137"/>
              <a:gd name="T83" fmla="*/ 45 h 2136"/>
              <a:gd name="T84" fmla="*/ 2069 w 2137"/>
              <a:gd name="T85" fmla="*/ 45 h 2136"/>
              <a:gd name="T86" fmla="*/ 2077 w 2137"/>
              <a:gd name="T87" fmla="*/ 30 h 2136"/>
              <a:gd name="T88" fmla="*/ 2084 w 2137"/>
              <a:gd name="T89" fmla="*/ 15 h 2136"/>
              <a:gd name="T90" fmla="*/ 2107 w 2137"/>
              <a:gd name="T91" fmla="*/ 7 h 2136"/>
              <a:gd name="T92" fmla="*/ 2129 w 2137"/>
              <a:gd name="T93" fmla="*/ 7 h 2136"/>
              <a:gd name="T94" fmla="*/ 2137 w 2137"/>
              <a:gd name="T95" fmla="*/ 0 h 2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137" h="2136">
                <a:moveTo>
                  <a:pt x="0" y="2136"/>
                </a:moveTo>
                <a:lnTo>
                  <a:pt x="0" y="2129"/>
                </a:lnTo>
                <a:lnTo>
                  <a:pt x="0" y="2121"/>
                </a:lnTo>
                <a:lnTo>
                  <a:pt x="0" y="2114"/>
                </a:lnTo>
                <a:lnTo>
                  <a:pt x="0" y="2106"/>
                </a:lnTo>
                <a:lnTo>
                  <a:pt x="0" y="2099"/>
                </a:lnTo>
                <a:lnTo>
                  <a:pt x="0" y="2091"/>
                </a:lnTo>
                <a:lnTo>
                  <a:pt x="0" y="2084"/>
                </a:lnTo>
                <a:lnTo>
                  <a:pt x="0" y="2076"/>
                </a:lnTo>
                <a:lnTo>
                  <a:pt x="0" y="2054"/>
                </a:lnTo>
                <a:lnTo>
                  <a:pt x="15" y="2046"/>
                </a:lnTo>
                <a:lnTo>
                  <a:pt x="23" y="2031"/>
                </a:lnTo>
                <a:lnTo>
                  <a:pt x="23" y="2024"/>
                </a:lnTo>
                <a:lnTo>
                  <a:pt x="23" y="2009"/>
                </a:lnTo>
                <a:lnTo>
                  <a:pt x="45" y="2009"/>
                </a:lnTo>
                <a:lnTo>
                  <a:pt x="53" y="1994"/>
                </a:lnTo>
                <a:lnTo>
                  <a:pt x="60" y="1956"/>
                </a:lnTo>
                <a:lnTo>
                  <a:pt x="75" y="1949"/>
                </a:lnTo>
                <a:lnTo>
                  <a:pt x="98" y="1919"/>
                </a:lnTo>
                <a:lnTo>
                  <a:pt x="120" y="1874"/>
                </a:lnTo>
                <a:lnTo>
                  <a:pt x="120" y="1866"/>
                </a:lnTo>
                <a:lnTo>
                  <a:pt x="143" y="1821"/>
                </a:lnTo>
                <a:lnTo>
                  <a:pt x="150" y="1784"/>
                </a:lnTo>
                <a:lnTo>
                  <a:pt x="180" y="1769"/>
                </a:lnTo>
                <a:lnTo>
                  <a:pt x="180" y="1747"/>
                </a:lnTo>
                <a:lnTo>
                  <a:pt x="180" y="1724"/>
                </a:lnTo>
                <a:lnTo>
                  <a:pt x="195" y="1694"/>
                </a:lnTo>
                <a:lnTo>
                  <a:pt x="210" y="1649"/>
                </a:lnTo>
                <a:lnTo>
                  <a:pt x="225" y="1619"/>
                </a:lnTo>
                <a:lnTo>
                  <a:pt x="263" y="1597"/>
                </a:lnTo>
                <a:lnTo>
                  <a:pt x="278" y="1582"/>
                </a:lnTo>
                <a:lnTo>
                  <a:pt x="323" y="1552"/>
                </a:lnTo>
                <a:lnTo>
                  <a:pt x="345" y="1514"/>
                </a:lnTo>
                <a:lnTo>
                  <a:pt x="360" y="1477"/>
                </a:lnTo>
                <a:lnTo>
                  <a:pt x="383" y="1432"/>
                </a:lnTo>
                <a:lnTo>
                  <a:pt x="435" y="1379"/>
                </a:lnTo>
                <a:lnTo>
                  <a:pt x="473" y="1349"/>
                </a:lnTo>
                <a:lnTo>
                  <a:pt x="488" y="1327"/>
                </a:lnTo>
                <a:lnTo>
                  <a:pt x="488" y="1297"/>
                </a:lnTo>
                <a:lnTo>
                  <a:pt x="533" y="1259"/>
                </a:lnTo>
                <a:lnTo>
                  <a:pt x="555" y="1214"/>
                </a:lnTo>
                <a:lnTo>
                  <a:pt x="578" y="1199"/>
                </a:lnTo>
                <a:lnTo>
                  <a:pt x="578" y="1177"/>
                </a:lnTo>
                <a:lnTo>
                  <a:pt x="608" y="1139"/>
                </a:lnTo>
                <a:lnTo>
                  <a:pt x="638" y="1102"/>
                </a:lnTo>
                <a:lnTo>
                  <a:pt x="660" y="1049"/>
                </a:lnTo>
                <a:lnTo>
                  <a:pt x="713" y="989"/>
                </a:lnTo>
                <a:lnTo>
                  <a:pt x="750" y="974"/>
                </a:lnTo>
                <a:lnTo>
                  <a:pt x="765" y="944"/>
                </a:lnTo>
                <a:lnTo>
                  <a:pt x="780" y="899"/>
                </a:lnTo>
                <a:lnTo>
                  <a:pt x="795" y="877"/>
                </a:lnTo>
                <a:lnTo>
                  <a:pt x="802" y="847"/>
                </a:lnTo>
                <a:lnTo>
                  <a:pt x="862" y="817"/>
                </a:lnTo>
                <a:lnTo>
                  <a:pt x="885" y="795"/>
                </a:lnTo>
                <a:lnTo>
                  <a:pt x="892" y="720"/>
                </a:lnTo>
                <a:lnTo>
                  <a:pt x="937" y="705"/>
                </a:lnTo>
                <a:lnTo>
                  <a:pt x="967" y="675"/>
                </a:lnTo>
                <a:lnTo>
                  <a:pt x="982" y="645"/>
                </a:lnTo>
                <a:lnTo>
                  <a:pt x="1012" y="622"/>
                </a:lnTo>
                <a:lnTo>
                  <a:pt x="1020" y="622"/>
                </a:lnTo>
                <a:lnTo>
                  <a:pt x="1057" y="577"/>
                </a:lnTo>
                <a:lnTo>
                  <a:pt x="1072" y="562"/>
                </a:lnTo>
                <a:lnTo>
                  <a:pt x="1095" y="532"/>
                </a:lnTo>
                <a:lnTo>
                  <a:pt x="1110" y="525"/>
                </a:lnTo>
                <a:lnTo>
                  <a:pt x="1117" y="525"/>
                </a:lnTo>
                <a:lnTo>
                  <a:pt x="1132" y="510"/>
                </a:lnTo>
                <a:lnTo>
                  <a:pt x="1147" y="510"/>
                </a:lnTo>
                <a:lnTo>
                  <a:pt x="1170" y="502"/>
                </a:lnTo>
                <a:lnTo>
                  <a:pt x="1177" y="487"/>
                </a:lnTo>
                <a:lnTo>
                  <a:pt x="1222" y="480"/>
                </a:lnTo>
                <a:lnTo>
                  <a:pt x="1237" y="457"/>
                </a:lnTo>
                <a:lnTo>
                  <a:pt x="1267" y="450"/>
                </a:lnTo>
                <a:lnTo>
                  <a:pt x="1290" y="442"/>
                </a:lnTo>
                <a:lnTo>
                  <a:pt x="1297" y="435"/>
                </a:lnTo>
                <a:lnTo>
                  <a:pt x="1312" y="427"/>
                </a:lnTo>
                <a:lnTo>
                  <a:pt x="1357" y="427"/>
                </a:lnTo>
                <a:lnTo>
                  <a:pt x="1387" y="397"/>
                </a:lnTo>
                <a:lnTo>
                  <a:pt x="1402" y="382"/>
                </a:lnTo>
                <a:lnTo>
                  <a:pt x="1425" y="375"/>
                </a:lnTo>
                <a:lnTo>
                  <a:pt x="1440" y="360"/>
                </a:lnTo>
                <a:lnTo>
                  <a:pt x="1462" y="360"/>
                </a:lnTo>
                <a:lnTo>
                  <a:pt x="1485" y="352"/>
                </a:lnTo>
                <a:lnTo>
                  <a:pt x="1507" y="352"/>
                </a:lnTo>
                <a:lnTo>
                  <a:pt x="1537" y="337"/>
                </a:lnTo>
                <a:lnTo>
                  <a:pt x="1574" y="307"/>
                </a:lnTo>
                <a:lnTo>
                  <a:pt x="1589" y="292"/>
                </a:lnTo>
                <a:lnTo>
                  <a:pt x="1619" y="285"/>
                </a:lnTo>
                <a:lnTo>
                  <a:pt x="1642" y="277"/>
                </a:lnTo>
                <a:lnTo>
                  <a:pt x="1649" y="277"/>
                </a:lnTo>
                <a:lnTo>
                  <a:pt x="1679" y="277"/>
                </a:lnTo>
                <a:lnTo>
                  <a:pt x="1694" y="270"/>
                </a:lnTo>
                <a:lnTo>
                  <a:pt x="1694" y="270"/>
                </a:lnTo>
                <a:lnTo>
                  <a:pt x="1702" y="255"/>
                </a:lnTo>
                <a:lnTo>
                  <a:pt x="1717" y="232"/>
                </a:lnTo>
                <a:lnTo>
                  <a:pt x="1739" y="232"/>
                </a:lnTo>
                <a:lnTo>
                  <a:pt x="1739" y="225"/>
                </a:lnTo>
                <a:lnTo>
                  <a:pt x="1754" y="217"/>
                </a:lnTo>
                <a:lnTo>
                  <a:pt x="1762" y="202"/>
                </a:lnTo>
                <a:lnTo>
                  <a:pt x="1769" y="187"/>
                </a:lnTo>
                <a:lnTo>
                  <a:pt x="1784" y="187"/>
                </a:lnTo>
                <a:lnTo>
                  <a:pt x="1784" y="180"/>
                </a:lnTo>
                <a:lnTo>
                  <a:pt x="1799" y="165"/>
                </a:lnTo>
                <a:lnTo>
                  <a:pt x="1814" y="165"/>
                </a:lnTo>
                <a:lnTo>
                  <a:pt x="1814" y="157"/>
                </a:lnTo>
                <a:lnTo>
                  <a:pt x="1822" y="150"/>
                </a:lnTo>
                <a:lnTo>
                  <a:pt x="1859" y="142"/>
                </a:lnTo>
                <a:lnTo>
                  <a:pt x="1874" y="135"/>
                </a:lnTo>
                <a:lnTo>
                  <a:pt x="1889" y="135"/>
                </a:lnTo>
                <a:lnTo>
                  <a:pt x="1912" y="135"/>
                </a:lnTo>
                <a:lnTo>
                  <a:pt x="1919" y="127"/>
                </a:lnTo>
                <a:lnTo>
                  <a:pt x="1919" y="120"/>
                </a:lnTo>
                <a:lnTo>
                  <a:pt x="1927" y="112"/>
                </a:lnTo>
                <a:lnTo>
                  <a:pt x="1942" y="105"/>
                </a:lnTo>
                <a:lnTo>
                  <a:pt x="1942" y="97"/>
                </a:lnTo>
                <a:lnTo>
                  <a:pt x="1949" y="90"/>
                </a:lnTo>
                <a:lnTo>
                  <a:pt x="1957" y="90"/>
                </a:lnTo>
                <a:lnTo>
                  <a:pt x="1979" y="90"/>
                </a:lnTo>
                <a:lnTo>
                  <a:pt x="1979" y="75"/>
                </a:lnTo>
                <a:lnTo>
                  <a:pt x="1987" y="75"/>
                </a:lnTo>
                <a:lnTo>
                  <a:pt x="2002" y="67"/>
                </a:lnTo>
                <a:lnTo>
                  <a:pt x="2002" y="52"/>
                </a:lnTo>
                <a:lnTo>
                  <a:pt x="2009" y="52"/>
                </a:lnTo>
                <a:lnTo>
                  <a:pt x="2009" y="45"/>
                </a:lnTo>
                <a:lnTo>
                  <a:pt x="2017" y="45"/>
                </a:lnTo>
                <a:lnTo>
                  <a:pt x="2032" y="45"/>
                </a:lnTo>
                <a:lnTo>
                  <a:pt x="2039" y="45"/>
                </a:lnTo>
                <a:lnTo>
                  <a:pt x="2047" y="45"/>
                </a:lnTo>
                <a:lnTo>
                  <a:pt x="2054" y="45"/>
                </a:lnTo>
                <a:lnTo>
                  <a:pt x="2069" y="45"/>
                </a:lnTo>
                <a:lnTo>
                  <a:pt x="2077" y="45"/>
                </a:lnTo>
                <a:lnTo>
                  <a:pt x="2077" y="37"/>
                </a:lnTo>
                <a:lnTo>
                  <a:pt x="2077" y="30"/>
                </a:lnTo>
                <a:lnTo>
                  <a:pt x="2077" y="22"/>
                </a:lnTo>
                <a:lnTo>
                  <a:pt x="2077" y="15"/>
                </a:lnTo>
                <a:lnTo>
                  <a:pt x="2084" y="15"/>
                </a:lnTo>
                <a:lnTo>
                  <a:pt x="2099" y="15"/>
                </a:lnTo>
                <a:lnTo>
                  <a:pt x="2099" y="7"/>
                </a:lnTo>
                <a:lnTo>
                  <a:pt x="2107" y="7"/>
                </a:lnTo>
                <a:lnTo>
                  <a:pt x="2114" y="7"/>
                </a:lnTo>
                <a:lnTo>
                  <a:pt x="2122" y="7"/>
                </a:lnTo>
                <a:lnTo>
                  <a:pt x="2129" y="7"/>
                </a:lnTo>
                <a:lnTo>
                  <a:pt x="2129" y="0"/>
                </a:lnTo>
                <a:lnTo>
                  <a:pt x="2137" y="0"/>
                </a:lnTo>
                <a:lnTo>
                  <a:pt x="2137" y="0"/>
                </a:lnTo>
                <a:lnTo>
                  <a:pt x="2137" y="0"/>
                </a:lnTo>
              </a:path>
            </a:pathLst>
          </a:custGeom>
          <a:noFill/>
          <a:ln w="25400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1931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726</TotalTime>
  <Words>35</Words>
  <Application>Microsoft Office PowerPoint</Application>
  <PresentationFormat>ワイド画面</PresentationFormat>
  <Paragraphs>23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游ゴシック Light</vt:lpstr>
      <vt:lpstr>Arial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上田 友哉</dc:creator>
  <cp:lastModifiedBy>上田 友哉</cp:lastModifiedBy>
  <cp:revision>19</cp:revision>
  <dcterms:created xsi:type="dcterms:W3CDTF">2020-12-04T00:59:52Z</dcterms:created>
  <dcterms:modified xsi:type="dcterms:W3CDTF">2020-12-08T11:41:44Z</dcterms:modified>
</cp:coreProperties>
</file>