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2" r:id="rId3"/>
    <p:sldId id="257" r:id="rId4"/>
    <p:sldId id="268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9465FC-D3A7-4A98-A5EE-60B65D58C1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9FE90EA-97FE-42D2-8201-72E4DBD81F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8E4BE8-37F1-412D-A4FE-94A72695B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F47B19-9552-4BE8-B7E6-DEA1DA175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77D19EA-4227-4E91-904D-A20DB742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03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B84EEF-46B1-48BB-B0D0-1FD6718AF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F176B41-175B-4FBE-B432-C34925FA25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16D5F3-D076-4BF1-A6CF-40D41C319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651EDCE-73DB-4EB2-8093-3096F8E91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E01232-5476-4425-B22F-649C9CE84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18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FDC65F2-BA78-4B18-84DF-A5395528AE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6124B1C-7A97-45F0-879C-06BFABEA73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44B8E6-BF5C-4A13-AE8B-C06A0C6F4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ACB23C-4E16-4AD1-ADB0-AD4B5951D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31AD189-8CC3-48A2-BAF0-68BF3BF56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11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628A6D-8ED9-480C-817D-D3D05342A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7811AFE-F78F-446D-9E7B-712A0DBAE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23B04D-CB35-46AA-ADA9-DA5985336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05D44CC-8185-42C3-BAC9-B36641762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14E948-38F3-4F17-BA18-3B008E3E1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354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E85114-3FD6-407C-9835-98BCBCC76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ADAF57B-00C3-479A-BCF3-68BD5753D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66C915-42B3-4F21-972B-4DE6A6FE9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8F2FAF9-C9D8-4DB4-B5C0-3DB436615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9A8F13-12E5-4255-B6D4-A10AAF33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010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6226AA-A194-4BA4-BB09-FD076AFF3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2C4FB4E-69C4-4EA3-B932-E35E367E9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CC1A693-5E0C-4BFC-AB8A-21E8043F84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F48027D-1107-44A5-AF2F-1622F9A76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721B1A-B7AB-4B6C-802A-9B3E9A19F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0F576B4-B363-44AB-AD02-EACCAC68B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128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53B3A3-CA8C-4926-8905-7C6B15465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079F079-BA43-435F-9AC5-6456AA959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1A7763C-24BD-4E18-9F85-AFD917C304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3B5DB70-EAD4-4EF2-B038-AD7D9E641E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EE4AF5A-2198-4546-BB9E-CFFE198D88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14E16B6-8DA6-41FF-8A61-6C5EBF3CF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7337520-32B4-4400-B8E4-02EAEBC90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66A402D-E04D-4F2A-AB8C-EF5389AAB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804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6DDA6F-2B52-4EE9-9E35-36EE22413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AF25C93-1E23-4FE9-9871-E09A28A0E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6FD6979-91FD-437B-9F74-5D4F8D1CB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028A266-9D01-4A50-AA37-AD12690B6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785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F5F7B40-C9FC-4969-BF99-66CB943DB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CEE59B6-DC68-483F-9B46-32026291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C883458-E0F9-4576-B462-D840B9B94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060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063D3C-D19C-4605-BB8D-6557B3D10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81E5481-B7F5-4012-8A6D-EE67EF630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B4AAE95-05CF-40AE-9A07-ED92BEC027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A2172FC-8CEC-4BD4-8895-0AD19EEFE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886583E-BBAF-44A1-B56B-5068B96FB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249FFC2-7E6E-44E7-BF81-304CABD91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085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D1AAB4-20D5-4522-8410-EB846CC4D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913B1B2-BA2A-4E5A-9006-B1CC543BAF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3EE6D25-83F0-4727-8A9E-5DE1A82AF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3564F8B-8FC3-41AF-A85A-2DAECFB5B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4A7D007-BF68-4001-89C2-914271108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FEDB74E-CF12-4A82-BACE-A9F28D2FB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12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C29A59D-EBEE-4322-9608-D18B7F169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E442A05-469D-46F1-A2B2-2054957BA0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ECED2A-0835-4DCC-A2A9-89279CFD4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44A80-1503-486F-9950-6C13BDC8EFC9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7C41EC-6900-483D-AB47-931D4403AB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FB9589E-D5B0-4BC9-B6D1-CBDA611760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3607A-9EFD-4895-BFBB-FA292E0530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79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1.emf"/><Relationship Id="rId3" Type="http://schemas.openxmlformats.org/officeDocument/2006/relationships/image" Target="../media/image6.emf"/><Relationship Id="rId7" Type="http://schemas.openxmlformats.org/officeDocument/2006/relationships/image" Target="../media/image8.emf"/><Relationship Id="rId12" Type="http://schemas.openxmlformats.org/officeDocument/2006/relationships/oleObject" Target="../embeddings/oleObject11.bin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0.emf"/><Relationship Id="rId5" Type="http://schemas.openxmlformats.org/officeDocument/2006/relationships/image" Target="../media/image7.e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12.emf"/><Relationship Id="rId7" Type="http://schemas.openxmlformats.org/officeDocument/2006/relationships/image" Target="../media/image14.e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6.emf"/><Relationship Id="rId5" Type="http://schemas.openxmlformats.org/officeDocument/2006/relationships/image" Target="../media/image13.e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19.emf"/><Relationship Id="rId12" Type="http://schemas.openxmlformats.org/officeDocument/2006/relationships/oleObject" Target="../embeddings/oleObject22.bin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21.emf"/><Relationship Id="rId5" Type="http://schemas.openxmlformats.org/officeDocument/2006/relationships/image" Target="../media/image18.e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B985AE82-87D4-4709-B5D7-2386093C3E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168736"/>
              </p:ext>
            </p:extLst>
          </p:nvPr>
        </p:nvGraphicFramePr>
        <p:xfrm>
          <a:off x="468540" y="500308"/>
          <a:ext cx="3867150" cy="262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2" imgW="3867349" imgH="2620881" progId="Prism7.Document">
                  <p:embed/>
                </p:oleObj>
              </mc:Choice>
              <mc:Fallback>
                <p:oleObj name="Prism 7" r:id="rId2" imgW="3867349" imgH="2620881" progId="Prism7.Document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F9A72FC7-8D96-4C72-9604-F30D8719DF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8540" y="500308"/>
                        <a:ext cx="3867150" cy="262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578506F0-DFE4-43B2-8292-B33BE63998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557471"/>
              </p:ext>
            </p:extLst>
          </p:nvPr>
        </p:nvGraphicFramePr>
        <p:xfrm>
          <a:off x="4457669" y="500308"/>
          <a:ext cx="3808413" cy="262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4" imgW="3807956" imgH="2620881" progId="Prism7.Document">
                  <p:embed/>
                </p:oleObj>
              </mc:Choice>
              <mc:Fallback>
                <p:oleObj name="Prism 7" r:id="rId4" imgW="3807956" imgH="2620881" progId="Prism7.Document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05215992-6A89-4BFE-B79D-D25524BFB8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57669" y="500308"/>
                        <a:ext cx="3808413" cy="262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CC26F685-EDD7-4A23-A17C-E3B05E7D5E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400376"/>
              </p:ext>
            </p:extLst>
          </p:nvPr>
        </p:nvGraphicFramePr>
        <p:xfrm>
          <a:off x="468540" y="3503839"/>
          <a:ext cx="3803650" cy="262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6" imgW="3803277" imgH="2620881" progId="Prism7.Document">
                  <p:embed/>
                </p:oleObj>
              </mc:Choice>
              <mc:Fallback>
                <p:oleObj name="Prism 7" r:id="rId6" imgW="3803277" imgH="2620881" progId="Prism7.Document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848DEC8F-EC22-4D72-8855-DECF22A56E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8540" y="3503839"/>
                        <a:ext cx="3803650" cy="262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9790D9A5-C557-47FF-9404-D71F5EF11E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1971067"/>
              </p:ext>
            </p:extLst>
          </p:nvPr>
        </p:nvGraphicFramePr>
        <p:xfrm>
          <a:off x="4457669" y="3503839"/>
          <a:ext cx="3808413" cy="262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8" imgW="3807956" imgH="2620881" progId="Prism7.Document">
                  <p:embed/>
                </p:oleObj>
              </mc:Choice>
              <mc:Fallback>
                <p:oleObj name="Prism 7" r:id="rId8" imgW="3807956" imgH="2620881" progId="Prism7.Document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F034AB49-EA0D-41AB-B19A-C028CDE7DE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57669" y="3503839"/>
                        <a:ext cx="3808413" cy="262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031EC537-E0B2-43F1-9265-01B5664158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266336"/>
              </p:ext>
            </p:extLst>
          </p:nvPr>
        </p:nvGraphicFramePr>
        <p:xfrm>
          <a:off x="7957276" y="3503839"/>
          <a:ext cx="3840163" cy="262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0" imgW="3839992" imgH="2620881" progId="Prism7.Document">
                  <p:embed/>
                </p:oleObj>
              </mc:Choice>
              <mc:Fallback>
                <p:oleObj name="Prism 7" r:id="rId10" imgW="3839992" imgH="2620881" progId="Prism7.Document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B8A23B24-40F3-4E89-A3A1-4F38238B5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957276" y="3503839"/>
                        <a:ext cx="3840163" cy="262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9391C5B6-575B-4144-A7DF-5A7FCC72D712}"/>
              </a:ext>
            </a:extLst>
          </p:cNvPr>
          <p:cNvSpPr txBox="1"/>
          <p:nvPr/>
        </p:nvSpPr>
        <p:spPr>
          <a:xfrm>
            <a:off x="0" y="0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S1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DC2050A-CCB0-4FED-AC7B-43E7B295A2B1}"/>
              </a:ext>
            </a:extLst>
          </p:cNvPr>
          <p:cNvSpPr txBox="1"/>
          <p:nvPr/>
        </p:nvSpPr>
        <p:spPr>
          <a:xfrm>
            <a:off x="1852340" y="291275"/>
            <a:ext cx="1321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Neutrophil</a:t>
            </a:r>
            <a:endParaRPr lang="zh-CN" altLang="en-US" b="1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D3EC8BC-78D9-48B8-A6BB-5FBD9018EA7F}"/>
              </a:ext>
            </a:extLst>
          </p:cNvPr>
          <p:cNvSpPr txBox="1"/>
          <p:nvPr/>
        </p:nvSpPr>
        <p:spPr>
          <a:xfrm>
            <a:off x="1852340" y="3135207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Lymphocyte</a:t>
            </a:r>
            <a:endParaRPr lang="zh-CN" altLang="en-US" b="1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7076B31-8F79-4134-9751-090BE3D65683}"/>
              </a:ext>
            </a:extLst>
          </p:cNvPr>
          <p:cNvSpPr txBox="1"/>
          <p:nvPr/>
        </p:nvSpPr>
        <p:spPr>
          <a:xfrm>
            <a:off x="5647507" y="315642"/>
            <a:ext cx="134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Monocytes</a:t>
            </a:r>
            <a:endParaRPr lang="zh-CN" altLang="en-US" b="1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F6B4874-8C63-4903-AFB7-13B4DA22471D}"/>
              </a:ext>
            </a:extLst>
          </p:cNvPr>
          <p:cNvSpPr txBox="1"/>
          <p:nvPr/>
        </p:nvSpPr>
        <p:spPr>
          <a:xfrm>
            <a:off x="5733594" y="3244334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Eosinophil</a:t>
            </a:r>
            <a:endParaRPr lang="zh-CN" altLang="en-US" b="1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9CBEB23-3EFE-4DE8-8E62-EE7F2A551115}"/>
              </a:ext>
            </a:extLst>
          </p:cNvPr>
          <p:cNvSpPr txBox="1"/>
          <p:nvPr/>
        </p:nvSpPr>
        <p:spPr>
          <a:xfrm>
            <a:off x="9369110" y="3169495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Basophil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482397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F9FC1263-4B92-40C1-811D-9B842D3127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408689"/>
              </p:ext>
            </p:extLst>
          </p:nvPr>
        </p:nvGraphicFramePr>
        <p:xfrm>
          <a:off x="40595" y="470930"/>
          <a:ext cx="3803650" cy="262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2" imgW="3803277" imgH="2620881" progId="Prism7.Document">
                  <p:embed/>
                </p:oleObj>
              </mc:Choice>
              <mc:Fallback>
                <p:oleObj name="Prism 7" r:id="rId2" imgW="3803277" imgH="2620881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595" y="470930"/>
                        <a:ext cx="3803650" cy="262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B48EC75B-E964-42F8-B9C3-D1A1E77636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508776"/>
              </p:ext>
            </p:extLst>
          </p:nvPr>
        </p:nvGraphicFramePr>
        <p:xfrm>
          <a:off x="40595" y="3563907"/>
          <a:ext cx="3808413" cy="262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4" imgW="3807956" imgH="2620881" progId="Prism7.Document">
                  <p:embed/>
                </p:oleObj>
              </mc:Choice>
              <mc:Fallback>
                <p:oleObj name="Prism 7" r:id="rId4" imgW="3807956" imgH="2620881" progId="Prism7.Document">
                  <p:embed/>
                  <p:pic>
                    <p:nvPicPr>
                      <p:cNvPr id="14" name="对象 13">
                        <a:extLst>
                          <a:ext uri="{FF2B5EF4-FFF2-40B4-BE49-F238E27FC236}">
                            <a16:creationId xmlns:a16="http://schemas.microsoft.com/office/drawing/2014/main" id="{AE7C732E-1811-4AFC-814C-51DD459AA8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595" y="3563907"/>
                        <a:ext cx="3808413" cy="262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4508587B-95FF-4A24-8666-1E580E6AA7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2969100"/>
              </p:ext>
            </p:extLst>
          </p:nvPr>
        </p:nvGraphicFramePr>
        <p:xfrm>
          <a:off x="4191793" y="470930"/>
          <a:ext cx="3844925" cy="262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6" imgW="3844672" imgH="2620881" progId="Prism7.Document">
                  <p:embed/>
                </p:oleObj>
              </mc:Choice>
              <mc:Fallback>
                <p:oleObj name="Prism 7" r:id="rId6" imgW="3844672" imgH="2620881" progId="Prism7.Document">
                  <p:embed/>
                  <p:pic>
                    <p:nvPicPr>
                      <p:cNvPr id="15" name="对象 14">
                        <a:extLst>
                          <a:ext uri="{FF2B5EF4-FFF2-40B4-BE49-F238E27FC236}">
                            <a16:creationId xmlns:a16="http://schemas.microsoft.com/office/drawing/2014/main" id="{A0C35BF7-97D2-48E8-B836-EAD5997A0B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91793" y="470930"/>
                        <a:ext cx="3844925" cy="262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49CFCA56-6D85-4E78-96C1-319D432D66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8628948"/>
              </p:ext>
            </p:extLst>
          </p:nvPr>
        </p:nvGraphicFramePr>
        <p:xfrm>
          <a:off x="4191793" y="3563907"/>
          <a:ext cx="3808413" cy="262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8" imgW="3807956" imgH="2620881" progId="Prism7.Document">
                  <p:embed/>
                </p:oleObj>
              </mc:Choice>
              <mc:Fallback>
                <p:oleObj name="Prism 7" r:id="rId8" imgW="3807956" imgH="2620881" progId="Prism7.Document">
                  <p:embed/>
                  <p:pic>
                    <p:nvPicPr>
                      <p:cNvPr id="16" name="对象 15">
                        <a:extLst>
                          <a:ext uri="{FF2B5EF4-FFF2-40B4-BE49-F238E27FC236}">
                            <a16:creationId xmlns:a16="http://schemas.microsoft.com/office/drawing/2014/main" id="{18397050-5412-47DE-913F-15646BF73A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191793" y="3563907"/>
                        <a:ext cx="3808413" cy="262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A8E9C35F-3967-4225-9813-287FF3C0AE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978007"/>
              </p:ext>
            </p:extLst>
          </p:nvPr>
        </p:nvGraphicFramePr>
        <p:xfrm>
          <a:off x="7954962" y="470930"/>
          <a:ext cx="3803650" cy="262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0" imgW="3803277" imgH="2620881" progId="Prism7.Document">
                  <p:embed/>
                </p:oleObj>
              </mc:Choice>
              <mc:Fallback>
                <p:oleObj name="Prism 7" r:id="rId10" imgW="3803277" imgH="2620881" progId="Prism7.Document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id="{6B879718-E3D4-44DC-8D31-2716FA030D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954962" y="470930"/>
                        <a:ext cx="3803650" cy="262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AA428A27-6905-4D40-9810-5F58DECF50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382894"/>
              </p:ext>
            </p:extLst>
          </p:nvPr>
        </p:nvGraphicFramePr>
        <p:xfrm>
          <a:off x="7954962" y="3563907"/>
          <a:ext cx="3867150" cy="262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2" imgW="3867349" imgH="2620881" progId="Prism7.Document">
                  <p:embed/>
                </p:oleObj>
              </mc:Choice>
              <mc:Fallback>
                <p:oleObj name="Prism 7" r:id="rId12" imgW="3867349" imgH="2620881" progId="Prism7.Document">
                  <p:embed/>
                  <p:pic>
                    <p:nvPicPr>
                      <p:cNvPr id="11" name="对象 10">
                        <a:extLst>
                          <a:ext uri="{FF2B5EF4-FFF2-40B4-BE49-F238E27FC236}">
                            <a16:creationId xmlns:a16="http://schemas.microsoft.com/office/drawing/2014/main" id="{35929892-9C5A-4FB0-A5A7-1B229F6C75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954962" y="3563907"/>
                        <a:ext cx="3867150" cy="2620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AEBE9A20-4BAF-44B0-A317-AA6BD0BEBB9D}"/>
              </a:ext>
            </a:extLst>
          </p:cNvPr>
          <p:cNvSpPr txBox="1"/>
          <p:nvPr/>
        </p:nvSpPr>
        <p:spPr>
          <a:xfrm>
            <a:off x="0" y="0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S2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16E9062-8A0A-42E5-8988-5AC4B4C9A447}"/>
              </a:ext>
            </a:extLst>
          </p:cNvPr>
          <p:cNvSpPr txBox="1"/>
          <p:nvPr/>
        </p:nvSpPr>
        <p:spPr>
          <a:xfrm>
            <a:off x="1649491" y="303798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MPV</a:t>
            </a:r>
            <a:endParaRPr lang="zh-CN" altLang="en-US" b="1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0A73AE4-D121-45CC-94D7-8A29E7D60C4C}"/>
              </a:ext>
            </a:extLst>
          </p:cNvPr>
          <p:cNvSpPr txBox="1"/>
          <p:nvPr/>
        </p:nvSpPr>
        <p:spPr>
          <a:xfrm>
            <a:off x="1602963" y="3288659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PDW</a:t>
            </a:r>
            <a:endParaRPr lang="zh-CN" altLang="en-US" b="1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E68F1B7-712C-440F-BFD9-F89D75DC935A}"/>
              </a:ext>
            </a:extLst>
          </p:cNvPr>
          <p:cNvSpPr txBox="1"/>
          <p:nvPr/>
        </p:nvSpPr>
        <p:spPr>
          <a:xfrm>
            <a:off x="9324974" y="303798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RDW-CV</a:t>
            </a:r>
            <a:endParaRPr lang="zh-CN" altLang="en-US" b="1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255A323-49A8-4FCD-9F6D-9F7015CDB1D3}"/>
              </a:ext>
            </a:extLst>
          </p:cNvPr>
          <p:cNvSpPr txBox="1"/>
          <p:nvPr/>
        </p:nvSpPr>
        <p:spPr>
          <a:xfrm>
            <a:off x="5333207" y="303798"/>
            <a:ext cx="193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/>
              <a:t>Thrombocytocrit</a:t>
            </a:r>
            <a:endParaRPr lang="zh-CN" altLang="en-US" b="1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714DF8FA-A157-44F1-B801-3B9AF09536DA}"/>
              </a:ext>
            </a:extLst>
          </p:cNvPr>
          <p:cNvSpPr txBox="1"/>
          <p:nvPr/>
        </p:nvSpPr>
        <p:spPr>
          <a:xfrm>
            <a:off x="5753619" y="3288659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P-LCR</a:t>
            </a:r>
            <a:endParaRPr lang="zh-CN" altLang="en-US" b="1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098AA70-1576-4E2B-A61E-89B98223675D}"/>
              </a:ext>
            </a:extLst>
          </p:cNvPr>
          <p:cNvSpPr txBox="1"/>
          <p:nvPr/>
        </p:nvSpPr>
        <p:spPr>
          <a:xfrm>
            <a:off x="9324973" y="3288659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RDW-SD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285514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2867A874-E58D-4D95-9800-E37F6D6230D6}"/>
              </a:ext>
            </a:extLst>
          </p:cNvPr>
          <p:cNvSpPr txBox="1"/>
          <p:nvPr/>
        </p:nvSpPr>
        <p:spPr>
          <a:xfrm>
            <a:off x="1837847" y="401904"/>
            <a:ext cx="1321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Neutrophil</a:t>
            </a:r>
            <a:endParaRPr lang="zh-CN" altLang="en-US" b="1" dirty="0"/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423AEF01-BC04-480B-8C6C-114F2ACD98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473231"/>
              </p:ext>
            </p:extLst>
          </p:nvPr>
        </p:nvGraphicFramePr>
        <p:xfrm>
          <a:off x="680459" y="684152"/>
          <a:ext cx="3457575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2" imgW="3457361" imgH="2592084" progId="Prism7.Document">
                  <p:embed/>
                </p:oleObj>
              </mc:Choice>
              <mc:Fallback>
                <p:oleObj name="Prism 7" r:id="rId2" imgW="3457361" imgH="259208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80459" y="684152"/>
                        <a:ext cx="3457575" cy="2592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BE5B32DD-D97E-457E-A994-CB52160BA5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7906112"/>
              </p:ext>
            </p:extLst>
          </p:nvPr>
        </p:nvGraphicFramePr>
        <p:xfrm>
          <a:off x="4135450" y="684152"/>
          <a:ext cx="3384550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4" imgW="3384290" imgH="2592084" progId="Prism7.Document">
                  <p:embed/>
                </p:oleObj>
              </mc:Choice>
              <mc:Fallback>
                <p:oleObj name="Prism 7" r:id="rId4" imgW="3384290" imgH="2592084" progId="Prism7.Document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1C5ABD31-D3EF-4B5B-9729-D433D31999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35450" y="684152"/>
                        <a:ext cx="3384550" cy="2592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A72DDB16-BE55-4742-BF88-D1A8C1059F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751596"/>
              </p:ext>
            </p:extLst>
          </p:nvPr>
        </p:nvGraphicFramePr>
        <p:xfrm>
          <a:off x="7559096" y="684152"/>
          <a:ext cx="4430712" cy="259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6" imgW="4431397" imgH="2592084" progId="Prism7.Document">
                  <p:embed/>
                </p:oleObj>
              </mc:Choice>
              <mc:Fallback>
                <p:oleObj name="Prism 7" r:id="rId6" imgW="4431397" imgH="2592084" progId="Prism7.Document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A588841A-8182-4D2D-8853-1AC969A5F6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559096" y="684152"/>
                        <a:ext cx="4430712" cy="2592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57FFDD7C-D759-4A2A-8925-E483FE2465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410267"/>
              </p:ext>
            </p:extLst>
          </p:nvPr>
        </p:nvGraphicFramePr>
        <p:xfrm>
          <a:off x="680459" y="3615080"/>
          <a:ext cx="3316287" cy="259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8" imgW="3315899" imgH="2592084" progId="Prism7.Document">
                  <p:embed/>
                </p:oleObj>
              </mc:Choice>
              <mc:Fallback>
                <p:oleObj name="Prism 7" r:id="rId8" imgW="3315899" imgH="2592084" progId="Prism7.Document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7D212E80-1F0C-4E2A-9B01-33E24FDB15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0459" y="3615080"/>
                        <a:ext cx="3316287" cy="2592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41A41DB9-026A-4631-8305-C696FA6BEB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5136057"/>
              </p:ext>
            </p:extLst>
          </p:nvPr>
        </p:nvGraphicFramePr>
        <p:xfrm>
          <a:off x="4135450" y="3615081"/>
          <a:ext cx="3416300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0" imgW="3416326" imgH="2592084" progId="Prism7.Document">
                  <p:embed/>
                </p:oleObj>
              </mc:Choice>
              <mc:Fallback>
                <p:oleObj name="Prism 7" r:id="rId10" imgW="3416326" imgH="2592084" progId="Prism7.Document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CB129A37-7B1D-4F49-A19E-2FB4BA61FA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135450" y="3615081"/>
                        <a:ext cx="3416300" cy="2592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45B36F01-4DAF-4839-ABBF-1B014F2B9C7E}"/>
              </a:ext>
            </a:extLst>
          </p:cNvPr>
          <p:cNvSpPr txBox="1"/>
          <p:nvPr/>
        </p:nvSpPr>
        <p:spPr>
          <a:xfrm>
            <a:off x="5310364" y="401904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Lymphocyte</a:t>
            </a:r>
            <a:endParaRPr lang="zh-CN" altLang="en-US" b="1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AE9BC03-2F0C-4DBF-A3B5-1F5D644740FF}"/>
              </a:ext>
            </a:extLst>
          </p:cNvPr>
          <p:cNvSpPr txBox="1"/>
          <p:nvPr/>
        </p:nvSpPr>
        <p:spPr>
          <a:xfrm>
            <a:off x="8692330" y="401904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Monocyte</a:t>
            </a:r>
            <a:endParaRPr lang="zh-CN" altLang="en-US" b="1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D7278BF-8102-4DC6-B26F-5A9B519EF0A4}"/>
              </a:ext>
            </a:extLst>
          </p:cNvPr>
          <p:cNvSpPr txBox="1"/>
          <p:nvPr/>
        </p:nvSpPr>
        <p:spPr>
          <a:xfrm>
            <a:off x="1897256" y="3392651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Eosinophil</a:t>
            </a:r>
            <a:endParaRPr lang="zh-CN" altLang="en-US" b="1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BB54063-3F0A-492C-A418-F22F8E1627CE}"/>
              </a:ext>
            </a:extLst>
          </p:cNvPr>
          <p:cNvSpPr txBox="1"/>
          <p:nvPr/>
        </p:nvSpPr>
        <p:spPr>
          <a:xfrm>
            <a:off x="5489607" y="3392651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Basophil</a:t>
            </a:r>
            <a:endParaRPr lang="zh-CN" altLang="en-US" b="1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719CAF1-9635-4701-9D44-EF98B21474EC}"/>
              </a:ext>
            </a:extLst>
          </p:cNvPr>
          <p:cNvSpPr txBox="1"/>
          <p:nvPr/>
        </p:nvSpPr>
        <p:spPr>
          <a:xfrm>
            <a:off x="0" y="0"/>
            <a:ext cx="1253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S3A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5058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C2423B35-17FC-422F-8B7F-15B7E24E0A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2752075"/>
              </p:ext>
            </p:extLst>
          </p:nvPr>
        </p:nvGraphicFramePr>
        <p:xfrm>
          <a:off x="334868" y="636906"/>
          <a:ext cx="3384550" cy="259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2" imgW="3384290" imgH="2592084" progId="Prism7.Document">
                  <p:embed/>
                </p:oleObj>
              </mc:Choice>
              <mc:Fallback>
                <p:oleObj name="Prism 7" r:id="rId2" imgW="3384290" imgH="2592084" progId="Prism7.Document">
                  <p:embed/>
                  <p:pic>
                    <p:nvPicPr>
                      <p:cNvPr id="9" name="对象 8">
                        <a:extLst>
                          <a:ext uri="{FF2B5EF4-FFF2-40B4-BE49-F238E27FC236}">
                            <a16:creationId xmlns:a16="http://schemas.microsoft.com/office/drawing/2014/main" id="{4D44D403-8379-4441-B77E-04D15847A8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34868" y="636906"/>
                        <a:ext cx="3384550" cy="2592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424F666D-22D8-4792-84DA-CBFD345C8D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866142"/>
              </p:ext>
            </p:extLst>
          </p:nvPr>
        </p:nvGraphicFramePr>
        <p:xfrm>
          <a:off x="334868" y="3622364"/>
          <a:ext cx="3379787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4" imgW="3379971" imgH="2592084" progId="Prism7.Document">
                  <p:embed/>
                </p:oleObj>
              </mc:Choice>
              <mc:Fallback>
                <p:oleObj name="Prism 7" r:id="rId4" imgW="3379971" imgH="2592084" progId="Prism7.Document">
                  <p:embed/>
                  <p:pic>
                    <p:nvPicPr>
                      <p:cNvPr id="11" name="对象 10">
                        <a:extLst>
                          <a:ext uri="{FF2B5EF4-FFF2-40B4-BE49-F238E27FC236}">
                            <a16:creationId xmlns:a16="http://schemas.microsoft.com/office/drawing/2014/main" id="{735E667E-BC7A-4E05-A002-0A28A867A3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868" y="3622364"/>
                        <a:ext cx="3379787" cy="2592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9A6821E4-32C4-4AE9-B607-33E5DF8F8E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207887"/>
              </p:ext>
            </p:extLst>
          </p:nvPr>
        </p:nvGraphicFramePr>
        <p:xfrm>
          <a:off x="3808364" y="636906"/>
          <a:ext cx="3416300" cy="259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6" imgW="3416326" imgH="2592084" progId="Prism7.Document">
                  <p:embed/>
                </p:oleObj>
              </mc:Choice>
              <mc:Fallback>
                <p:oleObj name="Prism 7" r:id="rId6" imgW="3416326" imgH="2592084" progId="Prism7.Document">
                  <p:embed/>
                  <p:pic>
                    <p:nvPicPr>
                      <p:cNvPr id="12" name="对象 11">
                        <a:extLst>
                          <a:ext uri="{FF2B5EF4-FFF2-40B4-BE49-F238E27FC236}">
                            <a16:creationId xmlns:a16="http://schemas.microsoft.com/office/drawing/2014/main" id="{435228BE-952B-4A81-A24E-5EB271C806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08364" y="636906"/>
                        <a:ext cx="3416300" cy="2592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FA142583-C4CA-4532-BBE4-AD07318E66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560444"/>
              </p:ext>
            </p:extLst>
          </p:nvPr>
        </p:nvGraphicFramePr>
        <p:xfrm>
          <a:off x="3808364" y="3622363"/>
          <a:ext cx="3379787" cy="259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8" imgW="3379971" imgH="2592084" progId="Prism7.Document">
                  <p:embed/>
                </p:oleObj>
              </mc:Choice>
              <mc:Fallback>
                <p:oleObj name="Prism 7" r:id="rId8" imgW="3379971" imgH="2592084" progId="Prism7.Document">
                  <p:embed/>
                  <p:pic>
                    <p:nvPicPr>
                      <p:cNvPr id="13" name="对象 12">
                        <a:extLst>
                          <a:ext uri="{FF2B5EF4-FFF2-40B4-BE49-F238E27FC236}">
                            <a16:creationId xmlns:a16="http://schemas.microsoft.com/office/drawing/2014/main" id="{72709575-C726-4536-8FB4-7AB57427E0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808364" y="3622363"/>
                        <a:ext cx="3379787" cy="2592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997E890C-2154-4144-B1C8-1712925C23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665210"/>
              </p:ext>
            </p:extLst>
          </p:nvPr>
        </p:nvGraphicFramePr>
        <p:xfrm>
          <a:off x="7224713" y="636588"/>
          <a:ext cx="4575175" cy="259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0" imgW="4575164" imgH="2593469" progId="Prism7.Document">
                  <p:embed/>
                </p:oleObj>
              </mc:Choice>
              <mc:Fallback>
                <p:oleObj name="Prism 7" r:id="rId10" imgW="4575164" imgH="2593469" progId="Prism7.Document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77386A17-AB4C-45EF-BE37-404FA81490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224713" y="636588"/>
                        <a:ext cx="4575175" cy="259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234F5CF6-74CD-4E2F-B2B6-EB86E128C6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1608998"/>
              </p:ext>
            </p:extLst>
          </p:nvPr>
        </p:nvGraphicFramePr>
        <p:xfrm>
          <a:off x="7224664" y="3622364"/>
          <a:ext cx="3384550" cy="2592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12" imgW="3384290" imgH="2592084" progId="Prism7.Document">
                  <p:embed/>
                </p:oleObj>
              </mc:Choice>
              <mc:Fallback>
                <p:oleObj name="Prism 7" r:id="rId12" imgW="3384290" imgH="2592084" progId="Prism7.Document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3F2CC7ED-0ED6-4859-AB20-734984E18E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224664" y="3622364"/>
                        <a:ext cx="3384550" cy="2592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8761A02E-BA6C-45A3-B54A-6AACCB2A5D34}"/>
              </a:ext>
            </a:extLst>
          </p:cNvPr>
          <p:cNvSpPr txBox="1"/>
          <p:nvPr/>
        </p:nvSpPr>
        <p:spPr>
          <a:xfrm>
            <a:off x="0" y="0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S3B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9A1EA99-B49E-4A89-8511-58078E58B98C}"/>
              </a:ext>
            </a:extLst>
          </p:cNvPr>
          <p:cNvSpPr txBox="1"/>
          <p:nvPr/>
        </p:nvSpPr>
        <p:spPr>
          <a:xfrm>
            <a:off x="1649491" y="303798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MPV</a:t>
            </a:r>
            <a:endParaRPr lang="zh-CN" altLang="en-US" b="1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5A2C7CD-07CB-4B7F-A01D-586CE31D61DD}"/>
              </a:ext>
            </a:extLst>
          </p:cNvPr>
          <p:cNvSpPr txBox="1"/>
          <p:nvPr/>
        </p:nvSpPr>
        <p:spPr>
          <a:xfrm>
            <a:off x="8679089" y="303798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RDW-CV</a:t>
            </a:r>
            <a:endParaRPr lang="zh-CN" altLang="en-US" b="1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6A888B2-CBD1-4A79-81DD-A8B0A90E793F}"/>
              </a:ext>
            </a:extLst>
          </p:cNvPr>
          <p:cNvSpPr txBox="1"/>
          <p:nvPr/>
        </p:nvSpPr>
        <p:spPr>
          <a:xfrm>
            <a:off x="4941321" y="303798"/>
            <a:ext cx="193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/>
              <a:t>Thrombocytocrit</a:t>
            </a:r>
            <a:endParaRPr lang="zh-CN" altLang="en-US" b="1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E2275F9B-1D8D-42B6-B0C6-CFD360D05B91}"/>
              </a:ext>
            </a:extLst>
          </p:cNvPr>
          <p:cNvSpPr txBox="1"/>
          <p:nvPr/>
        </p:nvSpPr>
        <p:spPr>
          <a:xfrm>
            <a:off x="1602963" y="3288659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PDW</a:t>
            </a:r>
            <a:endParaRPr lang="zh-CN" altLang="en-US" b="1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AF5942C-5006-45EF-A5E4-1175EE89970D}"/>
              </a:ext>
            </a:extLst>
          </p:cNvPr>
          <p:cNvSpPr txBox="1"/>
          <p:nvPr/>
        </p:nvSpPr>
        <p:spPr>
          <a:xfrm>
            <a:off x="5361733" y="3288659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P-LCR</a:t>
            </a:r>
            <a:endParaRPr lang="zh-CN" altLang="en-US" b="1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A2616CC-AFE5-4E67-9C8B-D9E23F9034A8}"/>
              </a:ext>
            </a:extLst>
          </p:cNvPr>
          <p:cNvSpPr txBox="1"/>
          <p:nvPr/>
        </p:nvSpPr>
        <p:spPr>
          <a:xfrm>
            <a:off x="8679088" y="3288659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RDW-SD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868949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1995</TotalTime>
  <Words>30</Words>
  <Application>Microsoft Office PowerPoint</Application>
  <PresentationFormat>宽屏</PresentationFormat>
  <Paragraphs>26</Paragraphs>
  <Slides>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等线</vt:lpstr>
      <vt:lpstr>等线 Light</vt:lpstr>
      <vt:lpstr>Arial</vt:lpstr>
      <vt:lpstr>Office 主题​​</vt:lpstr>
      <vt:lpstr>Prism 7</vt:lpstr>
      <vt:lpstr>GraphPad Prism 7 Project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MC2998</dc:creator>
  <cp:lastModifiedBy>MC2998</cp:lastModifiedBy>
  <cp:revision>57</cp:revision>
  <dcterms:created xsi:type="dcterms:W3CDTF">2020-04-09T02:38:12Z</dcterms:created>
  <dcterms:modified xsi:type="dcterms:W3CDTF">2021-01-10T03:35:12Z</dcterms:modified>
</cp:coreProperties>
</file>