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78" r:id="rId2"/>
    <p:sldId id="273" r:id="rId3"/>
    <p:sldId id="284" r:id="rId4"/>
    <p:sldId id="281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4" autoAdjust="0"/>
    <p:restoredTop sz="97446" autoAdjust="0"/>
  </p:normalViewPr>
  <p:slideViewPr>
    <p:cSldViewPr snapToGrid="0">
      <p:cViewPr varScale="1">
        <p:scale>
          <a:sx n="110" d="100"/>
          <a:sy n="110" d="100"/>
        </p:scale>
        <p:origin x="186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88A31-7013-4D14-907F-C9CB79CA3C3E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DF401-5973-44B5-96B0-A181C12B87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791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825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2443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466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6155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539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36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883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278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222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56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864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9BFC3-91BC-4F04-BE84-00F51C672F68}" type="datetimeFigureOut">
              <a:rPr lang="ko-KR" altLang="en-US" smtClean="0"/>
              <a:t>2020-11-13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79EE8-9A6B-43D4-A39D-713D85158A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136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6" Type="http://schemas.microsoft.com/office/2007/relationships/hdphoto" Target="../media/hdphoto12.wdp"/><Relationship Id="rId21" Type="http://schemas.openxmlformats.org/officeDocument/2006/relationships/image" Target="../media/image11.png"/><Relationship Id="rId34" Type="http://schemas.openxmlformats.org/officeDocument/2006/relationships/image" Target="../media/image18.png"/><Relationship Id="rId42" Type="http://schemas.openxmlformats.org/officeDocument/2006/relationships/image" Target="../media/image22.png"/><Relationship Id="rId47" Type="http://schemas.microsoft.com/office/2007/relationships/hdphoto" Target="../media/hdphoto22.wdp"/><Relationship Id="rId50" Type="http://schemas.openxmlformats.org/officeDocument/2006/relationships/image" Target="../media/image26.png"/><Relationship Id="rId55" Type="http://schemas.microsoft.com/office/2007/relationships/hdphoto" Target="../media/hdphoto26.wdp"/><Relationship Id="rId63" Type="http://schemas.microsoft.com/office/2007/relationships/hdphoto" Target="../media/hdphoto30.wdp"/><Relationship Id="rId68" Type="http://schemas.openxmlformats.org/officeDocument/2006/relationships/image" Target="../media/image35.png"/><Relationship Id="rId76" Type="http://schemas.openxmlformats.org/officeDocument/2006/relationships/image" Target="../media/image39.png"/><Relationship Id="rId84" Type="http://schemas.openxmlformats.org/officeDocument/2006/relationships/image" Target="../media/image43.png"/><Relationship Id="rId89" Type="http://schemas.microsoft.com/office/2007/relationships/hdphoto" Target="../media/hdphoto43.wdp"/><Relationship Id="rId97" Type="http://schemas.microsoft.com/office/2007/relationships/hdphoto" Target="../media/hdphoto47.wdp"/><Relationship Id="rId7" Type="http://schemas.openxmlformats.org/officeDocument/2006/relationships/image" Target="../media/image4.png"/><Relationship Id="rId71" Type="http://schemas.microsoft.com/office/2007/relationships/hdphoto" Target="../media/hdphoto34.wdp"/><Relationship Id="rId92" Type="http://schemas.openxmlformats.org/officeDocument/2006/relationships/image" Target="../media/image47.png"/><Relationship Id="rId2" Type="http://schemas.openxmlformats.org/officeDocument/2006/relationships/image" Target="../media/image1.jpeg"/><Relationship Id="rId16" Type="http://schemas.microsoft.com/office/2007/relationships/hdphoto" Target="../media/hdphoto7.wdp"/><Relationship Id="rId29" Type="http://schemas.openxmlformats.org/officeDocument/2006/relationships/image" Target="../media/image15.jpeg"/><Relationship Id="rId11" Type="http://schemas.openxmlformats.org/officeDocument/2006/relationships/image" Target="../media/image6.png"/><Relationship Id="rId24" Type="http://schemas.microsoft.com/office/2007/relationships/hdphoto" Target="../media/hdphoto11.wdp"/><Relationship Id="rId32" Type="http://schemas.openxmlformats.org/officeDocument/2006/relationships/image" Target="../media/image17.png"/><Relationship Id="rId37" Type="http://schemas.microsoft.com/office/2007/relationships/hdphoto" Target="../media/hdphoto17.wdp"/><Relationship Id="rId40" Type="http://schemas.openxmlformats.org/officeDocument/2006/relationships/image" Target="../media/image21.png"/><Relationship Id="rId45" Type="http://schemas.microsoft.com/office/2007/relationships/hdphoto" Target="../media/hdphoto21.wdp"/><Relationship Id="rId53" Type="http://schemas.microsoft.com/office/2007/relationships/hdphoto" Target="../media/hdphoto25.wdp"/><Relationship Id="rId58" Type="http://schemas.openxmlformats.org/officeDocument/2006/relationships/image" Target="../media/image30.png"/><Relationship Id="rId66" Type="http://schemas.openxmlformats.org/officeDocument/2006/relationships/image" Target="../media/image34.png"/><Relationship Id="rId74" Type="http://schemas.openxmlformats.org/officeDocument/2006/relationships/image" Target="../media/image38.png"/><Relationship Id="rId79" Type="http://schemas.microsoft.com/office/2007/relationships/hdphoto" Target="../media/hdphoto38.wdp"/><Relationship Id="rId87" Type="http://schemas.microsoft.com/office/2007/relationships/hdphoto" Target="../media/hdphoto42.wdp"/><Relationship Id="rId5" Type="http://schemas.openxmlformats.org/officeDocument/2006/relationships/image" Target="../media/image3.png"/><Relationship Id="rId61" Type="http://schemas.microsoft.com/office/2007/relationships/hdphoto" Target="../media/hdphoto29.wdp"/><Relationship Id="rId82" Type="http://schemas.openxmlformats.org/officeDocument/2006/relationships/image" Target="../media/image42.png"/><Relationship Id="rId90" Type="http://schemas.openxmlformats.org/officeDocument/2006/relationships/image" Target="../media/image46.png"/><Relationship Id="rId95" Type="http://schemas.microsoft.com/office/2007/relationships/hdphoto" Target="../media/hdphoto46.wdp"/><Relationship Id="rId19" Type="http://schemas.openxmlformats.org/officeDocument/2006/relationships/image" Target="../media/image10.png"/><Relationship Id="rId14" Type="http://schemas.microsoft.com/office/2007/relationships/hdphoto" Target="../media/hdphoto6.wdp"/><Relationship Id="rId22" Type="http://schemas.microsoft.com/office/2007/relationships/hdphoto" Target="../media/hdphoto10.wdp"/><Relationship Id="rId27" Type="http://schemas.openxmlformats.org/officeDocument/2006/relationships/image" Target="../media/image14.png"/><Relationship Id="rId30" Type="http://schemas.openxmlformats.org/officeDocument/2006/relationships/image" Target="../media/image16.png"/><Relationship Id="rId35" Type="http://schemas.microsoft.com/office/2007/relationships/hdphoto" Target="../media/hdphoto16.wdp"/><Relationship Id="rId43" Type="http://schemas.microsoft.com/office/2007/relationships/hdphoto" Target="../media/hdphoto20.wdp"/><Relationship Id="rId48" Type="http://schemas.openxmlformats.org/officeDocument/2006/relationships/image" Target="../media/image25.png"/><Relationship Id="rId56" Type="http://schemas.openxmlformats.org/officeDocument/2006/relationships/image" Target="../media/image29.png"/><Relationship Id="rId64" Type="http://schemas.openxmlformats.org/officeDocument/2006/relationships/image" Target="../media/image33.png"/><Relationship Id="rId69" Type="http://schemas.microsoft.com/office/2007/relationships/hdphoto" Target="../media/hdphoto33.wdp"/><Relationship Id="rId77" Type="http://schemas.microsoft.com/office/2007/relationships/hdphoto" Target="../media/hdphoto37.wdp"/><Relationship Id="rId100" Type="http://schemas.openxmlformats.org/officeDocument/2006/relationships/image" Target="../media/image51.png"/><Relationship Id="rId8" Type="http://schemas.microsoft.com/office/2007/relationships/hdphoto" Target="../media/hdphoto3.wdp"/><Relationship Id="rId51" Type="http://schemas.microsoft.com/office/2007/relationships/hdphoto" Target="../media/hdphoto24.wdp"/><Relationship Id="rId72" Type="http://schemas.openxmlformats.org/officeDocument/2006/relationships/image" Target="../media/image37.png"/><Relationship Id="rId80" Type="http://schemas.openxmlformats.org/officeDocument/2006/relationships/image" Target="../media/image41.png"/><Relationship Id="rId85" Type="http://schemas.microsoft.com/office/2007/relationships/hdphoto" Target="../media/hdphoto41.wdp"/><Relationship Id="rId93" Type="http://schemas.microsoft.com/office/2007/relationships/hdphoto" Target="../media/hdphoto45.wdp"/><Relationship Id="rId98" Type="http://schemas.openxmlformats.org/officeDocument/2006/relationships/image" Target="../media/image50.png"/><Relationship Id="rId3" Type="http://schemas.openxmlformats.org/officeDocument/2006/relationships/image" Target="../media/image2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microsoft.com/office/2007/relationships/hdphoto" Target="../media/hdphoto15.wdp"/><Relationship Id="rId38" Type="http://schemas.openxmlformats.org/officeDocument/2006/relationships/image" Target="../media/image20.png"/><Relationship Id="rId46" Type="http://schemas.openxmlformats.org/officeDocument/2006/relationships/image" Target="../media/image24.png"/><Relationship Id="rId59" Type="http://schemas.microsoft.com/office/2007/relationships/hdphoto" Target="../media/hdphoto28.wdp"/><Relationship Id="rId67" Type="http://schemas.microsoft.com/office/2007/relationships/hdphoto" Target="../media/hdphoto32.wdp"/><Relationship Id="rId20" Type="http://schemas.microsoft.com/office/2007/relationships/hdphoto" Target="../media/hdphoto9.wdp"/><Relationship Id="rId41" Type="http://schemas.microsoft.com/office/2007/relationships/hdphoto" Target="../media/hdphoto19.wdp"/><Relationship Id="rId54" Type="http://schemas.openxmlformats.org/officeDocument/2006/relationships/image" Target="../media/image28.png"/><Relationship Id="rId62" Type="http://schemas.openxmlformats.org/officeDocument/2006/relationships/image" Target="../media/image32.png"/><Relationship Id="rId70" Type="http://schemas.openxmlformats.org/officeDocument/2006/relationships/image" Target="../media/image36.png"/><Relationship Id="rId75" Type="http://schemas.microsoft.com/office/2007/relationships/hdphoto" Target="../media/hdphoto36.wdp"/><Relationship Id="rId83" Type="http://schemas.microsoft.com/office/2007/relationships/hdphoto" Target="../media/hdphoto40.wdp"/><Relationship Id="rId88" Type="http://schemas.openxmlformats.org/officeDocument/2006/relationships/image" Target="../media/image45.png"/><Relationship Id="rId91" Type="http://schemas.microsoft.com/office/2007/relationships/hdphoto" Target="../media/hdphoto44.wdp"/><Relationship Id="rId9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microsoft.com/office/2007/relationships/hdphoto" Target="../media/hdphoto13.wdp"/><Relationship Id="rId36" Type="http://schemas.openxmlformats.org/officeDocument/2006/relationships/image" Target="../media/image19.png"/><Relationship Id="rId49" Type="http://schemas.microsoft.com/office/2007/relationships/hdphoto" Target="../media/hdphoto23.wdp"/><Relationship Id="rId57" Type="http://schemas.microsoft.com/office/2007/relationships/hdphoto" Target="../media/hdphoto27.wdp"/><Relationship Id="rId10" Type="http://schemas.microsoft.com/office/2007/relationships/hdphoto" Target="../media/hdphoto4.wdp"/><Relationship Id="rId31" Type="http://schemas.microsoft.com/office/2007/relationships/hdphoto" Target="../media/hdphoto14.wdp"/><Relationship Id="rId44" Type="http://schemas.openxmlformats.org/officeDocument/2006/relationships/image" Target="../media/image23.png"/><Relationship Id="rId52" Type="http://schemas.openxmlformats.org/officeDocument/2006/relationships/image" Target="../media/image27.png"/><Relationship Id="rId60" Type="http://schemas.openxmlformats.org/officeDocument/2006/relationships/image" Target="../media/image31.png"/><Relationship Id="rId65" Type="http://schemas.microsoft.com/office/2007/relationships/hdphoto" Target="../media/hdphoto31.wdp"/><Relationship Id="rId73" Type="http://schemas.microsoft.com/office/2007/relationships/hdphoto" Target="../media/hdphoto35.wdp"/><Relationship Id="rId78" Type="http://schemas.openxmlformats.org/officeDocument/2006/relationships/image" Target="../media/image40.png"/><Relationship Id="rId81" Type="http://schemas.microsoft.com/office/2007/relationships/hdphoto" Target="../media/hdphoto39.wdp"/><Relationship Id="rId86" Type="http://schemas.openxmlformats.org/officeDocument/2006/relationships/image" Target="../media/image44.png"/><Relationship Id="rId94" Type="http://schemas.openxmlformats.org/officeDocument/2006/relationships/image" Target="../media/image48.png"/><Relationship Id="rId99" Type="http://schemas.microsoft.com/office/2007/relationships/hdphoto" Target="../media/hdphoto48.wdp"/><Relationship Id="rId101" Type="http://schemas.microsoft.com/office/2007/relationships/hdphoto" Target="../media/hdphoto49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39" Type="http://schemas.microsoft.com/office/2007/relationships/hdphoto" Target="../media/hdphoto18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5" Type="http://schemas.microsoft.com/office/2007/relationships/media" Target="../media/media3.mp4"/><Relationship Id="rId10" Type="http://schemas.openxmlformats.org/officeDocument/2006/relationships/image" Target="../media/image54.png"/><Relationship Id="rId4" Type="http://schemas.openxmlformats.org/officeDocument/2006/relationships/video" Target="../media/media2.mp4"/><Relationship Id="rId9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09AE4C-CACD-4934-8CA7-59D9874DA7A5}"/>
              </a:ext>
            </a:extLst>
          </p:cNvPr>
          <p:cNvSpPr txBox="1"/>
          <p:nvPr/>
        </p:nvSpPr>
        <p:spPr>
          <a:xfrm>
            <a:off x="2591329" y="3136612"/>
            <a:ext cx="38635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b="1" dirty="0">
                <a:latin typeface="+mn-ea"/>
              </a:rPr>
              <a:t>Supplemental Files</a:t>
            </a:r>
            <a:endParaRPr lang="ko-KR" altLang="en-US" sz="3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1330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A865BB3-AA6B-46F5-B338-13771770F9C5}"/>
              </a:ext>
            </a:extLst>
          </p:cNvPr>
          <p:cNvSpPr txBox="1"/>
          <p:nvPr/>
        </p:nvSpPr>
        <p:spPr>
          <a:xfrm rot="16200000">
            <a:off x="1295010" y="-268036"/>
            <a:ext cx="430887" cy="20523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DIC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CBE5A9-2146-448D-95E8-4AA95CDB26DB}"/>
              </a:ext>
            </a:extLst>
          </p:cNvPr>
          <p:cNvSpPr txBox="1"/>
          <p:nvPr/>
        </p:nvSpPr>
        <p:spPr>
          <a:xfrm rot="16200000">
            <a:off x="3472277" y="-293560"/>
            <a:ext cx="430887" cy="210344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ea"/>
                <a:cs typeface="+mn-cs"/>
              </a:rPr>
              <a:t>DAPI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E9CA3B-5461-4D0B-AF86-0A533D72919F}"/>
              </a:ext>
            </a:extLst>
          </p:cNvPr>
          <p:cNvSpPr txBox="1"/>
          <p:nvPr/>
        </p:nvSpPr>
        <p:spPr>
          <a:xfrm rot="16200000">
            <a:off x="5605452" y="-275039"/>
            <a:ext cx="430887" cy="20664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ea"/>
                <a:cs typeface="+mn-cs"/>
              </a:rPr>
              <a:t>GFAP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D29C3F-2CAC-4B1D-A751-F738A7EE77C6}"/>
              </a:ext>
            </a:extLst>
          </p:cNvPr>
          <p:cNvSpPr txBox="1"/>
          <p:nvPr/>
        </p:nvSpPr>
        <p:spPr>
          <a:xfrm rot="16200000">
            <a:off x="7755912" y="-308974"/>
            <a:ext cx="430887" cy="21342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ea"/>
                <a:cs typeface="+mn-cs"/>
              </a:rPr>
              <a:t>Merge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AAE176-07CD-41E3-ADEB-EA364B97CD5C}"/>
              </a:ext>
            </a:extLst>
          </p:cNvPr>
          <p:cNvSpPr txBox="1"/>
          <p:nvPr/>
        </p:nvSpPr>
        <p:spPr>
          <a:xfrm rot="10800000">
            <a:off x="15123" y="1047139"/>
            <a:ext cx="430887" cy="115208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ko-KR" sz="1600" b="1" dirty="0" err="1">
                <a:latin typeface="+mn-ea"/>
              </a:rPr>
              <a:t>EGFR</a:t>
            </a:r>
            <a:r>
              <a:rPr lang="en-US" altLang="ko-KR" sz="1600" b="1" baseline="30000" dirty="0" err="1">
                <a:latin typeface="+mn-ea"/>
              </a:rPr>
              <a:t>wt</a:t>
            </a:r>
            <a:r>
              <a:rPr lang="en-US" altLang="ko-KR" sz="1600" b="1" baseline="30000" dirty="0">
                <a:latin typeface="+mn-ea"/>
              </a:rPr>
              <a:t>/</a:t>
            </a:r>
            <a:r>
              <a:rPr lang="en-US" altLang="ko-KR" sz="1600" b="1" baseline="30000" dirty="0" err="1">
                <a:latin typeface="+mn-ea"/>
              </a:rPr>
              <a:t>wt</a:t>
            </a:r>
            <a:endParaRPr lang="ko-KR" altLang="en-US" sz="1600" b="1" baseline="30000" dirty="0"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DC2988-698C-479E-BE55-C4B745708C41}"/>
              </a:ext>
            </a:extLst>
          </p:cNvPr>
          <p:cNvSpPr txBox="1"/>
          <p:nvPr/>
        </p:nvSpPr>
        <p:spPr>
          <a:xfrm rot="10800000">
            <a:off x="15123" y="4404449"/>
            <a:ext cx="430887" cy="21953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ko-KR" sz="1600" b="1" dirty="0" err="1">
                <a:latin typeface="+mn-ea"/>
              </a:rPr>
              <a:t>EGFR</a:t>
            </a:r>
            <a:r>
              <a:rPr lang="en-US" altLang="ko-KR" sz="1600" b="1" baseline="30000" dirty="0" err="1">
                <a:latin typeface="+mn-ea"/>
              </a:rPr>
              <a:t>vIII</a:t>
            </a:r>
            <a:r>
              <a:rPr lang="en-US" altLang="ko-KR" sz="1600" b="1" baseline="30000" dirty="0">
                <a:latin typeface="+mn-ea"/>
              </a:rPr>
              <a:t>/</a:t>
            </a:r>
            <a:r>
              <a:rPr lang="en-US" altLang="ko-KR" sz="1600" b="1" baseline="30000" dirty="0" err="1">
                <a:latin typeface="+mn-ea"/>
              </a:rPr>
              <a:t>vIII</a:t>
            </a:r>
            <a:r>
              <a:rPr lang="en-US" altLang="ko-KR" sz="1600" b="1" baseline="30000" dirty="0">
                <a:latin typeface="+mn-ea"/>
              </a:rPr>
              <a:t> </a:t>
            </a:r>
            <a:endParaRPr lang="ko-KR" altLang="en-US" sz="1600" b="1" baseline="30000" dirty="0">
              <a:latin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647BFC-EF32-45BC-938E-515719207274}"/>
              </a:ext>
            </a:extLst>
          </p:cNvPr>
          <p:cNvSpPr txBox="1"/>
          <p:nvPr/>
        </p:nvSpPr>
        <p:spPr>
          <a:xfrm rot="10800000">
            <a:off x="15123" y="2258357"/>
            <a:ext cx="430887" cy="2095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ko-KR" sz="1600" b="1" dirty="0" err="1">
                <a:latin typeface="+mn-ea"/>
              </a:rPr>
              <a:t>EGFR</a:t>
            </a:r>
            <a:r>
              <a:rPr lang="en-US" altLang="ko-KR" sz="1600" b="1" baseline="30000" dirty="0" err="1">
                <a:latin typeface="+mn-ea"/>
              </a:rPr>
              <a:t>wt</a:t>
            </a:r>
            <a:r>
              <a:rPr lang="en-US" altLang="ko-KR" sz="1600" b="1" baseline="30000" dirty="0">
                <a:latin typeface="+mn-ea"/>
              </a:rPr>
              <a:t>/</a:t>
            </a:r>
            <a:r>
              <a:rPr lang="en-US" altLang="ko-KR" sz="1600" b="1" baseline="30000" dirty="0" err="1">
                <a:latin typeface="+mn-ea"/>
              </a:rPr>
              <a:t>vIII</a:t>
            </a:r>
            <a:r>
              <a:rPr lang="en-US" altLang="ko-KR" sz="1600" b="1" baseline="30000" dirty="0">
                <a:latin typeface="+mn-ea"/>
              </a:rPr>
              <a:t> </a:t>
            </a:r>
            <a:endParaRPr lang="ko-KR" altLang="en-US" sz="1600" b="1" dirty="0">
              <a:latin typeface="+mn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73687" y="1197789"/>
            <a:ext cx="1511363" cy="802800"/>
            <a:chOff x="573687" y="799454"/>
            <a:chExt cx="1511363" cy="802800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662EE0F0-1B96-43C2-A211-2016973E0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3621" y="799454"/>
              <a:ext cx="1071429" cy="802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13" name="그룹 12"/>
            <p:cNvGrpSpPr/>
            <p:nvPr/>
          </p:nvGrpSpPr>
          <p:grpSpPr>
            <a:xfrm>
              <a:off x="573687" y="1329488"/>
              <a:ext cx="647223" cy="215444"/>
              <a:chOff x="498381" y="1329488"/>
              <a:chExt cx="647223" cy="21544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09F69B0-9ECE-4BD4-815F-54B8747055C2}"/>
                  </a:ext>
                </a:extLst>
              </p:cNvPr>
              <p:cNvSpPr txBox="1"/>
              <p:nvPr/>
            </p:nvSpPr>
            <p:spPr>
              <a:xfrm>
                <a:off x="498381" y="1329488"/>
                <a:ext cx="64722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400 </a:t>
                </a:r>
                <a:r>
                  <a:rPr lang="en-US" altLang="ko-KR" sz="800" b="1" dirty="0">
                    <a:latin typeface="Symbol" panose="05050102010706020507" pitchFamily="18" charset="2"/>
                  </a:rPr>
                  <a:t>m</a:t>
                </a:r>
                <a:r>
                  <a:rPr lang="en-US" altLang="ko-KR" sz="800" b="1" dirty="0"/>
                  <a:t>m</a:t>
                </a:r>
                <a:endParaRPr lang="ko-KR" altLang="en-US" sz="800" b="1" dirty="0"/>
              </a:p>
            </p:txBody>
          </p: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EE29CCE0-19C1-45E5-8DE1-DC80E95A17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10" y="1528627"/>
                <a:ext cx="259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그룹 15"/>
          <p:cNvGrpSpPr/>
          <p:nvPr/>
        </p:nvGrpSpPr>
        <p:grpSpPr>
          <a:xfrm>
            <a:off x="573687" y="4538810"/>
            <a:ext cx="1919932" cy="1852217"/>
            <a:chOff x="573687" y="4140475"/>
            <a:chExt cx="1919932" cy="1852217"/>
          </a:xfrm>
        </p:grpSpPr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EDA30BB4-106E-437D-9650-39832BF93D5E}"/>
                </a:ext>
              </a:extLst>
            </p:cNvPr>
            <p:cNvGrpSpPr/>
            <p:nvPr/>
          </p:nvGrpSpPr>
          <p:grpSpPr>
            <a:xfrm>
              <a:off x="605052" y="4140475"/>
              <a:ext cx="1888567" cy="1845846"/>
              <a:chOff x="2451622" y="811917"/>
              <a:chExt cx="1888567" cy="1845846"/>
            </a:xfrm>
          </p:grpSpPr>
          <p:pic>
            <p:nvPicPr>
              <p:cNvPr id="21" name="그림 20">
                <a:extLst>
                  <a:ext uri="{FF2B5EF4-FFF2-40B4-BE49-F238E27FC236}">
                    <a16:creationId xmlns:a16="http://schemas.microsoft.com/office/drawing/2014/main" id="{C485BE33-83D5-43B9-9056-30A3AB104C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62958" y="813505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2" name="그림 21">
                <a:extLst>
                  <a:ext uri="{FF2B5EF4-FFF2-40B4-BE49-F238E27FC236}">
                    <a16:creationId xmlns:a16="http://schemas.microsoft.com/office/drawing/2014/main" id="{0811A08B-8769-471F-A16E-A8BB850985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6219" y="811917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2FDD4DD6-D57A-47AA-9594-9B588D3549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6218" y="1180552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4" name="그림 23">
                <a:extLst>
                  <a:ext uri="{FF2B5EF4-FFF2-40B4-BE49-F238E27FC236}">
                    <a16:creationId xmlns:a16="http://schemas.microsoft.com/office/drawing/2014/main" id="{034C9697-5EC7-4F0C-8B48-08964D1445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0714" y="1588683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5" name="그림 24">
                <a:extLst>
                  <a:ext uri="{FF2B5EF4-FFF2-40B4-BE49-F238E27FC236}">
                    <a16:creationId xmlns:a16="http://schemas.microsoft.com/office/drawing/2014/main" id="{9AB97137-6EF5-4459-889C-D4EC96643C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11721" y="1818963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6" name="그림 25">
                <a:extLst>
                  <a:ext uri="{FF2B5EF4-FFF2-40B4-BE49-F238E27FC236}">
                    <a16:creationId xmlns:a16="http://schemas.microsoft.com/office/drawing/2014/main" id="{1E228B83-F481-453F-B883-9BD37BFE5E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1622" y="1580250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8" name="그룹 17"/>
            <p:cNvGrpSpPr/>
            <p:nvPr/>
          </p:nvGrpSpPr>
          <p:grpSpPr>
            <a:xfrm>
              <a:off x="573687" y="5777248"/>
              <a:ext cx="647223" cy="215444"/>
              <a:chOff x="498381" y="5777248"/>
              <a:chExt cx="647223" cy="215444"/>
            </a:xfrm>
          </p:grpSpPr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E321A4EA-F0FC-4092-BFBE-7EBCD3B4F4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10" y="5973467"/>
                <a:ext cx="259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106478D-1992-400C-9DE5-8159C2C352C0}"/>
                  </a:ext>
                </a:extLst>
              </p:cNvPr>
              <p:cNvSpPr txBox="1"/>
              <p:nvPr/>
            </p:nvSpPr>
            <p:spPr>
              <a:xfrm>
                <a:off x="498381" y="5777248"/>
                <a:ext cx="64722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400 </a:t>
                </a:r>
                <a:r>
                  <a:rPr lang="en-US" altLang="ko-KR" sz="800" b="1" dirty="0">
                    <a:latin typeface="Symbol" panose="05050102010706020507" pitchFamily="18" charset="2"/>
                  </a:rPr>
                  <a:t>m</a:t>
                </a:r>
                <a:r>
                  <a:rPr lang="en-US" altLang="ko-KR" sz="800" b="1" dirty="0"/>
                  <a:t>m</a:t>
                </a:r>
                <a:endParaRPr lang="ko-KR" altLang="en-US" sz="800" b="1" dirty="0"/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573687" y="2327938"/>
            <a:ext cx="1759405" cy="1951424"/>
            <a:chOff x="573687" y="1929603"/>
            <a:chExt cx="1759405" cy="1951424"/>
          </a:xfrm>
        </p:grpSpPr>
        <p:grpSp>
          <p:nvGrpSpPr>
            <p:cNvPr id="28" name="그룹 27"/>
            <p:cNvGrpSpPr/>
            <p:nvPr/>
          </p:nvGrpSpPr>
          <p:grpSpPr>
            <a:xfrm>
              <a:off x="573687" y="3525741"/>
              <a:ext cx="647223" cy="215444"/>
              <a:chOff x="498381" y="3525741"/>
              <a:chExt cx="647223" cy="215444"/>
            </a:xfrm>
          </p:grpSpPr>
          <p:cxnSp>
            <p:nvCxnSpPr>
              <p:cNvPr id="36" name="직선 연결선 35">
                <a:extLst>
                  <a:ext uri="{FF2B5EF4-FFF2-40B4-BE49-F238E27FC236}">
                    <a16:creationId xmlns:a16="http://schemas.microsoft.com/office/drawing/2014/main" id="{D5DC864D-3320-4E60-B105-0392A2C037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710" y="3721959"/>
                <a:ext cx="259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BBCDA07-048F-4E0F-B82B-7A8425FB60BC}"/>
                  </a:ext>
                </a:extLst>
              </p:cNvPr>
              <p:cNvSpPr txBox="1"/>
              <p:nvPr/>
            </p:nvSpPr>
            <p:spPr>
              <a:xfrm>
                <a:off x="498381" y="3525741"/>
                <a:ext cx="64722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400 </a:t>
                </a:r>
                <a:r>
                  <a:rPr lang="en-US" altLang="ko-KR" sz="800" b="1" dirty="0">
                    <a:latin typeface="Symbol" panose="05050102010706020507" pitchFamily="18" charset="2"/>
                  </a:rPr>
                  <a:t>m</a:t>
                </a:r>
                <a:r>
                  <a:rPr lang="en-US" altLang="ko-KR" sz="800" b="1" dirty="0"/>
                  <a:t>m</a:t>
                </a:r>
                <a:endParaRPr lang="ko-KR" altLang="en-US" sz="800" b="1" dirty="0"/>
              </a:p>
            </p:txBody>
          </p:sp>
        </p:grp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BC4132BC-28B0-409B-B59B-41773205A060}"/>
                </a:ext>
              </a:extLst>
            </p:cNvPr>
            <p:cNvGrpSpPr/>
            <p:nvPr/>
          </p:nvGrpSpPr>
          <p:grpSpPr>
            <a:xfrm>
              <a:off x="765578" y="1929603"/>
              <a:ext cx="1567514" cy="1951424"/>
              <a:chOff x="4894978" y="1244085"/>
              <a:chExt cx="1567514" cy="1951424"/>
            </a:xfrm>
          </p:grpSpPr>
          <p:pic>
            <p:nvPicPr>
              <p:cNvPr id="30" name="그림 29">
                <a:extLst>
                  <a:ext uri="{FF2B5EF4-FFF2-40B4-BE49-F238E27FC236}">
                    <a16:creationId xmlns:a16="http://schemas.microsoft.com/office/drawing/2014/main" id="{6BE13454-A4ED-4275-B9DA-40F7F7FC8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3017" y="1764559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1" name="그림 30">
                <a:extLst>
                  <a:ext uri="{FF2B5EF4-FFF2-40B4-BE49-F238E27FC236}">
                    <a16:creationId xmlns:a16="http://schemas.microsoft.com/office/drawing/2014/main" id="{F86010E4-3163-4750-BB29-17AD4606A8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3017" y="2154562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2" name="그림 31">
                <a:extLst>
                  <a:ext uri="{FF2B5EF4-FFF2-40B4-BE49-F238E27FC236}">
                    <a16:creationId xmlns:a16="http://schemas.microsoft.com/office/drawing/2014/main" id="{E8985C10-C011-4D48-BB62-1D0A15D2D3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63820" y="2356709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3" name="그림 32">
                <a:extLst>
                  <a:ext uri="{FF2B5EF4-FFF2-40B4-BE49-F238E27FC236}">
                    <a16:creationId xmlns:a16="http://schemas.microsoft.com/office/drawing/2014/main" id="{29EA5848-4368-4508-8FEA-040D105940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6620" y="1843546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4" name="그림 33">
                <a:extLst>
                  <a:ext uri="{FF2B5EF4-FFF2-40B4-BE49-F238E27FC236}">
                    <a16:creationId xmlns:a16="http://schemas.microsoft.com/office/drawing/2014/main" id="{92E71813-80FD-42CD-B1C7-57539EF360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BEBA8EAE-BF5A-486C-A8C5-ECC9F3942E4B}">
                    <a14:imgProps xmlns:a14="http://schemas.microsoft.com/office/drawing/2010/main">
                      <a14:imgLayer r:embed="rId24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94978" y="1499079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5" name="그림 34">
                <a:extLst>
                  <a:ext uri="{FF2B5EF4-FFF2-40B4-BE49-F238E27FC236}">
                    <a16:creationId xmlns:a16="http://schemas.microsoft.com/office/drawing/2014/main" id="{6A2604EC-3951-416D-AEC5-E0A948AC67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rightnessContrast bright="7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73468" y="1244085"/>
                <a:ext cx="1119475" cy="83880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38" name="그룹 37"/>
          <p:cNvGrpSpPr/>
          <p:nvPr/>
        </p:nvGrpSpPr>
        <p:grpSpPr>
          <a:xfrm>
            <a:off x="2644231" y="1006957"/>
            <a:ext cx="6394261" cy="5580185"/>
            <a:chOff x="2644231" y="608622"/>
            <a:chExt cx="6394261" cy="5580185"/>
          </a:xfrm>
        </p:grpSpPr>
        <p:sp>
          <p:nvSpPr>
            <p:cNvPr id="39" name="직사각형 38"/>
            <p:cNvSpPr/>
            <p:nvPr/>
          </p:nvSpPr>
          <p:spPr>
            <a:xfrm>
              <a:off x="2644231" y="608622"/>
              <a:ext cx="6394261" cy="55801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40" name="그림 39">
              <a:extLst>
                <a:ext uri="{FF2B5EF4-FFF2-40B4-BE49-F238E27FC236}">
                  <a16:creationId xmlns:a16="http://schemas.microsoft.com/office/drawing/2014/main" id="{C86D6D89-CDBB-4860-9153-62416C121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9786" y="799454"/>
              <a:ext cx="1071429" cy="802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1" name="그림 40">
              <a:extLst>
                <a:ext uri="{FF2B5EF4-FFF2-40B4-BE49-F238E27FC236}">
                  <a16:creationId xmlns:a16="http://schemas.microsoft.com/office/drawing/2014/main" id="{DD49FEE0-0E38-4D66-A78E-B2805A94E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1443" y="790579"/>
              <a:ext cx="1071429" cy="802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247DDFA1-D8AA-42AC-A041-6A97A5586392}"/>
                </a:ext>
              </a:extLst>
            </p:cNvPr>
            <p:cNvGrpSpPr/>
            <p:nvPr/>
          </p:nvGrpSpPr>
          <p:grpSpPr>
            <a:xfrm>
              <a:off x="7047596" y="4204367"/>
              <a:ext cx="1878756" cy="1811075"/>
              <a:chOff x="6755238" y="836840"/>
              <a:chExt cx="1878756" cy="1811075"/>
            </a:xfrm>
          </p:grpSpPr>
          <p:pic>
            <p:nvPicPr>
              <p:cNvPr id="89" name="그림 88">
                <a:extLst>
                  <a:ext uri="{FF2B5EF4-FFF2-40B4-BE49-F238E27FC236}">
                    <a16:creationId xmlns:a16="http://schemas.microsoft.com/office/drawing/2014/main" id="{1B388370-7BE1-4C85-8042-61189296A3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BEBA8EAE-BF5A-486C-A8C5-ECC9F3942E4B}">
                    <a14:imgProps xmlns:a14="http://schemas.microsoft.com/office/drawing/2010/main">
                      <a14:imgLayer r:embed="rId31">
                        <a14:imgEffect>
                          <a14:brightnessContrast bright="39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69914" y="836840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90" name="그림 89">
                <a:extLst>
                  <a:ext uri="{FF2B5EF4-FFF2-40B4-BE49-F238E27FC236}">
                    <a16:creationId xmlns:a16="http://schemas.microsoft.com/office/drawing/2014/main" id="{C41888BB-A0BB-4025-B0B8-FB19A67FA2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BEBA8EAE-BF5A-486C-A8C5-ECC9F3942E4B}">
                    <a14:imgProps xmlns:a14="http://schemas.microsoft.com/office/drawing/2010/main">
                      <a14:imgLayer r:embed="rId33">
                        <a14:imgEffect>
                          <a14:brightnessContrast bright="3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9545" y="845799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91" name="그림 90">
                <a:extLst>
                  <a:ext uri="{FF2B5EF4-FFF2-40B4-BE49-F238E27FC236}">
                    <a16:creationId xmlns:a16="http://schemas.microsoft.com/office/drawing/2014/main" id="{D0C4F4D0-1DF2-4452-8F20-F2629763F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BEBA8EAE-BF5A-486C-A8C5-ECC9F3942E4B}">
                    <a14:imgProps xmlns:a14="http://schemas.microsoft.com/office/drawing/2010/main">
                      <a14:imgLayer r:embed="rId3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44783" y="1200792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92" name="그림 91">
                <a:extLst>
                  <a:ext uri="{FF2B5EF4-FFF2-40B4-BE49-F238E27FC236}">
                    <a16:creationId xmlns:a16="http://schemas.microsoft.com/office/drawing/2014/main" id="{AD02A37C-2323-4589-98EB-5F9D075250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6" cstate="print">
                <a:extLst>
                  <a:ext uri="{BEBA8EAE-BF5A-486C-A8C5-ECC9F3942E4B}">
                    <a14:imgProps xmlns:a14="http://schemas.microsoft.com/office/drawing/2010/main">
                      <a14:imgLayer r:embed="rId37">
                        <a14:imgEffect>
                          <a14:brightnessContrast bright="3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14519" y="1588683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93" name="그림 92">
                <a:extLst>
                  <a:ext uri="{FF2B5EF4-FFF2-40B4-BE49-F238E27FC236}">
                    <a16:creationId xmlns:a16="http://schemas.microsoft.com/office/drawing/2014/main" id="{A9F54ECD-F665-4916-BB22-40F6EAD59E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8" cstate="print">
                <a:extLst>
                  <a:ext uri="{BEBA8EAE-BF5A-486C-A8C5-ECC9F3942E4B}">
                    <a14:imgProps xmlns:a14="http://schemas.microsoft.com/office/drawing/2010/main">
                      <a14:imgLayer r:embed="rId39">
                        <a14:imgEffect>
                          <a14:brightnessContrast bright="3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65672" y="1809115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94" name="그림 93">
                <a:extLst>
                  <a:ext uri="{FF2B5EF4-FFF2-40B4-BE49-F238E27FC236}">
                    <a16:creationId xmlns:a16="http://schemas.microsoft.com/office/drawing/2014/main" id="{2AFAE128-A045-4CEE-9959-36D7F725C5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0" cstate="print">
                <a:extLst>
                  <a:ext uri="{BEBA8EAE-BF5A-486C-A8C5-ECC9F3942E4B}">
                    <a14:imgProps xmlns:a14="http://schemas.microsoft.com/office/drawing/2010/main">
                      <a14:imgLayer r:embed="rId41">
                        <a14:imgEffect>
                          <a14:brightnessContrast bright="3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55238" y="1570533"/>
                <a:ext cx="1119475" cy="838800"/>
              </a:xfrm>
              <a:prstGeom prst="rect">
                <a:avLst/>
              </a:prstGeom>
            </p:spPr>
          </p:pic>
        </p:grpSp>
        <p:grpSp>
          <p:nvGrpSpPr>
            <p:cNvPr id="43" name="그룹 42">
              <a:extLst>
                <a:ext uri="{FF2B5EF4-FFF2-40B4-BE49-F238E27FC236}">
                  <a16:creationId xmlns:a16="http://schemas.microsoft.com/office/drawing/2014/main" id="{FC1C1A50-AB8B-4B40-907C-04F6FEFDA287}"/>
                </a:ext>
              </a:extLst>
            </p:cNvPr>
            <p:cNvGrpSpPr/>
            <p:nvPr/>
          </p:nvGrpSpPr>
          <p:grpSpPr>
            <a:xfrm>
              <a:off x="5097773" y="2123877"/>
              <a:ext cx="1536976" cy="1952102"/>
              <a:chOff x="3049552" y="1244085"/>
              <a:chExt cx="1536976" cy="1952102"/>
            </a:xfrm>
          </p:grpSpPr>
          <p:pic>
            <p:nvPicPr>
              <p:cNvPr id="83" name="그림 82">
                <a:extLst>
                  <a:ext uri="{FF2B5EF4-FFF2-40B4-BE49-F238E27FC236}">
                    <a16:creationId xmlns:a16="http://schemas.microsoft.com/office/drawing/2014/main" id="{1C58B444-26C8-4F5A-A126-961261693E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2" cstate="print">
                <a:extLst>
                  <a:ext uri="{BEBA8EAE-BF5A-486C-A8C5-ECC9F3942E4B}">
                    <a14:imgProps xmlns:a14="http://schemas.microsoft.com/office/drawing/2010/main">
                      <a14:imgLayer r:embed="rId43">
                        <a14:imgEffect>
                          <a14:brightnessContrast bright="7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10603" y="1244085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4" name="그림 83">
                <a:extLst>
                  <a:ext uri="{FF2B5EF4-FFF2-40B4-BE49-F238E27FC236}">
                    <a16:creationId xmlns:a16="http://schemas.microsoft.com/office/drawing/2014/main" id="{671E547D-B146-4630-A305-C2FCC7EAF1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4" cstate="print">
                <a:extLst>
                  <a:ext uri="{BEBA8EAE-BF5A-486C-A8C5-ECC9F3942E4B}">
                    <a14:imgProps xmlns:a14="http://schemas.microsoft.com/office/drawing/2010/main">
                      <a14:imgLayer r:embed="rId45">
                        <a14:imgEffect>
                          <a14:brightnessContrast bright="17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1321" y="1740697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5" name="그림 84">
                <a:extLst>
                  <a:ext uri="{FF2B5EF4-FFF2-40B4-BE49-F238E27FC236}">
                    <a16:creationId xmlns:a16="http://schemas.microsoft.com/office/drawing/2014/main" id="{63F6FC58-19A6-4BB9-9E6E-6F7CDC56B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6" cstate="print">
                <a:extLst>
                  <a:ext uri="{BEBA8EAE-BF5A-486C-A8C5-ECC9F3942E4B}">
                    <a14:imgProps xmlns:a14="http://schemas.microsoft.com/office/drawing/2010/main">
                      <a14:imgLayer r:embed="rId47">
                        <a14:imgEffect>
                          <a14:brightnessContrast bright="-14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7053" y="2196136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6" name="그림 85">
                <a:extLst>
                  <a:ext uri="{FF2B5EF4-FFF2-40B4-BE49-F238E27FC236}">
                    <a16:creationId xmlns:a16="http://schemas.microsoft.com/office/drawing/2014/main" id="{91DE9733-1B7F-44AE-8D3D-49206F735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8" cstate="print">
                <a:extLst>
                  <a:ext uri="{BEBA8EAE-BF5A-486C-A8C5-ECC9F3942E4B}">
                    <a14:imgProps xmlns:a14="http://schemas.microsoft.com/office/drawing/2010/main">
                      <a14:imgLayer r:embed="rId49">
                        <a14:imgEffect>
                          <a14:brightnessContrast bright="5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61409" y="2357387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7" name="그림 86">
                <a:extLst>
                  <a:ext uri="{FF2B5EF4-FFF2-40B4-BE49-F238E27FC236}">
                    <a16:creationId xmlns:a16="http://schemas.microsoft.com/office/drawing/2014/main" id="{A6D254BF-9415-42C1-8E77-DD19E07A53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0" cstate="print">
                <a:extLst>
                  <a:ext uri="{BEBA8EAE-BF5A-486C-A8C5-ECC9F3942E4B}">
                    <a14:imgProps xmlns:a14="http://schemas.microsoft.com/office/drawing/2010/main">
                      <a14:imgLayer r:embed="rId51">
                        <a14:imgEffect>
                          <a14:brightnessContrast bright="7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9552" y="1928186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8" name="그림 87">
                <a:extLst>
                  <a:ext uri="{FF2B5EF4-FFF2-40B4-BE49-F238E27FC236}">
                    <a16:creationId xmlns:a16="http://schemas.microsoft.com/office/drawing/2014/main" id="{4CBDC2A1-EBFE-4EC7-8B53-3169B65CB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2" cstate="print">
                <a:extLst>
                  <a:ext uri="{BEBA8EAE-BF5A-486C-A8C5-ECC9F3942E4B}">
                    <a14:imgProps xmlns:a14="http://schemas.microsoft.com/office/drawing/2010/main">
                      <a14:imgLayer r:embed="rId53">
                        <a14:imgEffect>
                          <a14:brightnessContrast bright="18000" contras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64948" y="1513824"/>
                <a:ext cx="1119475" cy="838800"/>
              </a:xfrm>
              <a:prstGeom prst="rect">
                <a:avLst/>
              </a:prstGeom>
            </p:spPr>
          </p:pic>
        </p:grpSp>
        <p:grpSp>
          <p:nvGrpSpPr>
            <p:cNvPr id="44" name="그룹 43">
              <a:extLst>
                <a:ext uri="{FF2B5EF4-FFF2-40B4-BE49-F238E27FC236}">
                  <a16:creationId xmlns:a16="http://schemas.microsoft.com/office/drawing/2014/main" id="{B3BA4C6D-08D5-4567-B5C9-02E0548A98BF}"/>
                </a:ext>
              </a:extLst>
            </p:cNvPr>
            <p:cNvGrpSpPr/>
            <p:nvPr/>
          </p:nvGrpSpPr>
          <p:grpSpPr>
            <a:xfrm>
              <a:off x="2947297" y="1998892"/>
              <a:ext cx="1623633" cy="1950517"/>
              <a:chOff x="858995" y="1248714"/>
              <a:chExt cx="1623633" cy="1950517"/>
            </a:xfrm>
          </p:grpSpPr>
          <p:pic>
            <p:nvPicPr>
              <p:cNvPr id="77" name="그림 76">
                <a:extLst>
                  <a:ext uri="{FF2B5EF4-FFF2-40B4-BE49-F238E27FC236}">
                    <a16:creationId xmlns:a16="http://schemas.microsoft.com/office/drawing/2014/main" id="{61C72F2C-CE90-454D-8A9A-CDD1B45773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4" cstate="print">
                <a:extLst>
                  <a:ext uri="{BEBA8EAE-BF5A-486C-A8C5-ECC9F3942E4B}">
                    <a14:imgProps xmlns:a14="http://schemas.microsoft.com/office/drawing/2010/main">
                      <a14:imgLayer r:embed="rId55">
                        <a14:imgEffect>
                          <a14:brightnessContrast brigh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2100" y="1248714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8" name="그림 77">
                <a:extLst>
                  <a:ext uri="{FF2B5EF4-FFF2-40B4-BE49-F238E27FC236}">
                    <a16:creationId xmlns:a16="http://schemas.microsoft.com/office/drawing/2014/main" id="{C23F6D41-86CF-44B5-A3C7-DAEA067ED0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6" cstate="print">
                <a:extLst>
                  <a:ext uri="{BEBA8EAE-BF5A-486C-A8C5-ECC9F3942E4B}">
                    <a14:imgProps xmlns:a14="http://schemas.microsoft.com/office/drawing/2010/main">
                      <a14:imgLayer r:embed="rId57">
                        <a14:imgEffect>
                          <a14:brightnessContrast bright="3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167" y="1731339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9" name="그림 78">
                <a:extLst>
                  <a:ext uri="{FF2B5EF4-FFF2-40B4-BE49-F238E27FC236}">
                    <a16:creationId xmlns:a16="http://schemas.microsoft.com/office/drawing/2014/main" id="{CE56B306-156B-4F8F-B1A0-7A57B2C68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8" cstate="print">
                <a:extLst>
                  <a:ext uri="{BEBA8EAE-BF5A-486C-A8C5-ECC9F3942E4B}">
                    <a14:imgProps xmlns:a14="http://schemas.microsoft.com/office/drawing/2010/main">
                      <a14:imgLayer r:embed="rId59">
                        <a14:imgEffect>
                          <a14:brightnessContrast brigh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63153" y="2087514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0" name="그림 79">
                <a:extLst>
                  <a:ext uri="{FF2B5EF4-FFF2-40B4-BE49-F238E27FC236}">
                    <a16:creationId xmlns:a16="http://schemas.microsoft.com/office/drawing/2014/main" id="{CCA0F9D9-C859-40FB-896A-93327B59BE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0" cstate="print">
                <a:extLst>
                  <a:ext uri="{BEBA8EAE-BF5A-486C-A8C5-ECC9F3942E4B}">
                    <a14:imgProps xmlns:a14="http://schemas.microsoft.com/office/drawing/2010/main">
                      <a14:imgLayer r:embed="rId61">
                        <a14:imgEffect>
                          <a14:brightnessContrast brigh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7287" y="2360431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1" name="그림 80">
                <a:extLst>
                  <a:ext uri="{FF2B5EF4-FFF2-40B4-BE49-F238E27FC236}">
                    <a16:creationId xmlns:a16="http://schemas.microsoft.com/office/drawing/2014/main" id="{28D4589A-54AA-4E5E-904D-B368EC658A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2" cstate="print">
                <a:extLst>
                  <a:ext uri="{BEBA8EAE-BF5A-486C-A8C5-ECC9F3942E4B}">
                    <a14:imgProps xmlns:a14="http://schemas.microsoft.com/office/drawing/2010/main">
                      <a14:imgLayer r:embed="rId63">
                        <a14:imgEffect>
                          <a14:brightnessContrast brigh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8995" y="1891550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82" name="그림 81">
                <a:extLst>
                  <a:ext uri="{FF2B5EF4-FFF2-40B4-BE49-F238E27FC236}">
                    <a16:creationId xmlns:a16="http://schemas.microsoft.com/office/drawing/2014/main" id="{73DE75DE-6E28-4267-BC1D-CC376CC2FC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4" cstate="print">
                <a:extLst>
                  <a:ext uri="{BEBA8EAE-BF5A-486C-A8C5-ECC9F3942E4B}">
                    <a14:imgProps xmlns:a14="http://schemas.microsoft.com/office/drawing/2010/main">
                      <a14:imgLayer r:embed="rId65">
                        <a14:imgEffect>
                          <a14:brightnessContrast brigh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9314" y="1526669"/>
                <a:ext cx="1119475" cy="838800"/>
              </a:xfrm>
              <a:prstGeom prst="rect">
                <a:avLst/>
              </a:prstGeom>
            </p:spPr>
          </p:pic>
        </p:grp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198A3945-FE8F-4425-AE63-7A7EE08D1321}"/>
                </a:ext>
              </a:extLst>
            </p:cNvPr>
            <p:cNvGrpSpPr/>
            <p:nvPr/>
          </p:nvGrpSpPr>
          <p:grpSpPr>
            <a:xfrm>
              <a:off x="7178154" y="2004260"/>
              <a:ext cx="1558007" cy="1951424"/>
              <a:chOff x="6807516" y="1244085"/>
              <a:chExt cx="1558007" cy="1951424"/>
            </a:xfrm>
          </p:grpSpPr>
          <p:pic>
            <p:nvPicPr>
              <p:cNvPr id="71" name="그림 70">
                <a:extLst>
                  <a:ext uri="{FF2B5EF4-FFF2-40B4-BE49-F238E27FC236}">
                    <a16:creationId xmlns:a16="http://schemas.microsoft.com/office/drawing/2014/main" id="{5C7E36D6-AA3D-4C6C-A78F-6B6F283C57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6" cstate="print">
                <a:extLst>
                  <a:ext uri="{BEBA8EAE-BF5A-486C-A8C5-ECC9F3942E4B}">
                    <a14:imgProps xmlns:a14="http://schemas.microsoft.com/office/drawing/2010/main">
                      <a14:imgLayer r:embed="rId67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74839" y="1244085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2" name="그림 71">
                <a:extLst>
                  <a:ext uri="{FF2B5EF4-FFF2-40B4-BE49-F238E27FC236}">
                    <a16:creationId xmlns:a16="http://schemas.microsoft.com/office/drawing/2014/main" id="{48F5CDD8-F5D8-443D-96F1-9605E7C890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8" cstate="print">
                <a:extLst>
                  <a:ext uri="{BEBA8EAE-BF5A-486C-A8C5-ECC9F3942E4B}">
                    <a14:imgProps xmlns:a14="http://schemas.microsoft.com/office/drawing/2010/main">
                      <a14:imgLayer r:embed="rId69">
                        <a14:imgEffect>
                          <a14:brightnessContrast bright="1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91177" y="2356709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3" name="그림 72">
                <a:extLst>
                  <a:ext uri="{FF2B5EF4-FFF2-40B4-BE49-F238E27FC236}">
                    <a16:creationId xmlns:a16="http://schemas.microsoft.com/office/drawing/2014/main" id="{E524D6A6-2AB6-4D28-A6FB-17D364F262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0" cstate="print">
                <a:extLst>
                  <a:ext uri="{BEBA8EAE-BF5A-486C-A8C5-ECC9F3942E4B}">
                    <a14:imgProps xmlns:a14="http://schemas.microsoft.com/office/drawing/2010/main">
                      <a14:imgLayer r:embed="rId71">
                        <a14:imgEffect>
                          <a14:brightnessContrast bright="3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7516" y="1526669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4" name="그림 73">
                <a:extLst>
                  <a:ext uri="{FF2B5EF4-FFF2-40B4-BE49-F238E27FC236}">
                    <a16:creationId xmlns:a16="http://schemas.microsoft.com/office/drawing/2014/main" id="{6BA7478D-A398-43FE-9A03-6A426CF573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2" cstate="print">
                <a:extLst>
                  <a:ext uri="{BEBA8EAE-BF5A-486C-A8C5-ECC9F3942E4B}">
                    <a14:imgProps xmlns:a14="http://schemas.microsoft.com/office/drawing/2010/main">
                      <a14:imgLayer r:embed="rId73">
                        <a14:imgEffect>
                          <a14:brightnessContrast bright="3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46048" y="1755723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5" name="그림 74">
                <a:extLst>
                  <a:ext uri="{FF2B5EF4-FFF2-40B4-BE49-F238E27FC236}">
                    <a16:creationId xmlns:a16="http://schemas.microsoft.com/office/drawing/2014/main" id="{4BED620A-0FE6-4D75-9B24-4A41194724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4" cstate="print">
                <a:extLst>
                  <a:ext uri="{BEBA8EAE-BF5A-486C-A8C5-ECC9F3942E4B}">
                    <a14:imgProps xmlns:a14="http://schemas.microsoft.com/office/drawing/2010/main">
                      <a14:imgLayer r:embed="rId75">
                        <a14:imgEffect>
                          <a14:brightnessContrast bright="3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46048" y="2154562"/>
                <a:ext cx="1119475" cy="838800"/>
              </a:xfrm>
              <a:prstGeom prst="rect">
                <a:avLst/>
              </a:prstGeom>
            </p:spPr>
          </p:pic>
          <p:pic>
            <p:nvPicPr>
              <p:cNvPr id="76" name="그림 75">
                <a:extLst>
                  <a:ext uri="{FF2B5EF4-FFF2-40B4-BE49-F238E27FC236}">
                    <a16:creationId xmlns:a16="http://schemas.microsoft.com/office/drawing/2014/main" id="{4D0B5EBC-DE5C-48E3-B6A3-1EF71E9D5A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6" cstate="print">
                <a:extLst>
                  <a:ext uri="{BEBA8EAE-BF5A-486C-A8C5-ECC9F3942E4B}">
                    <a14:imgProps xmlns:a14="http://schemas.microsoft.com/office/drawing/2010/main">
                      <a14:imgLayer r:embed="rId77">
                        <a14:imgEffect>
                          <a14:sharpenSoften amount="11000"/>
                        </a14:imgEffect>
                        <a14:imgEffect>
                          <a14:brightnessContrast bright="3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7516" y="1899355"/>
                <a:ext cx="1119475" cy="838800"/>
              </a:xfrm>
              <a:prstGeom prst="rect">
                <a:avLst/>
              </a:prstGeom>
            </p:spPr>
          </p:pic>
        </p:grpSp>
        <p:sp>
          <p:nvSpPr>
            <p:cNvPr id="46" name="직사각형 45"/>
            <p:cNvSpPr/>
            <p:nvPr/>
          </p:nvSpPr>
          <p:spPr>
            <a:xfrm>
              <a:off x="3022837" y="683798"/>
              <a:ext cx="1427463" cy="10081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132781" y="686508"/>
              <a:ext cx="1427463" cy="10081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7238630" y="689218"/>
              <a:ext cx="1427463" cy="100816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2992356" y="1857006"/>
              <a:ext cx="1499835" cy="205787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5091542" y="1857006"/>
              <a:ext cx="1499835" cy="205787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7218907" y="1857006"/>
              <a:ext cx="1499835" cy="2057871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756281" y="4082552"/>
              <a:ext cx="1970617" cy="1941170"/>
              <a:chOff x="2756281" y="4082552"/>
              <a:chExt cx="1970617" cy="1941170"/>
            </a:xfrm>
          </p:grpSpPr>
          <p:grpSp>
            <p:nvGrpSpPr>
              <p:cNvPr id="63" name="그룹 62">
                <a:extLst>
                  <a:ext uri="{FF2B5EF4-FFF2-40B4-BE49-F238E27FC236}">
                    <a16:creationId xmlns:a16="http://schemas.microsoft.com/office/drawing/2014/main" id="{C288B1FD-1218-49C7-BFDC-B8A890DDD854}"/>
                  </a:ext>
                </a:extLst>
              </p:cNvPr>
              <p:cNvGrpSpPr/>
              <p:nvPr/>
            </p:nvGrpSpPr>
            <p:grpSpPr>
              <a:xfrm>
                <a:off x="2759708" y="4163326"/>
                <a:ext cx="1870406" cy="1835998"/>
                <a:chOff x="108350" y="811917"/>
                <a:chExt cx="1870406" cy="1835998"/>
              </a:xfrm>
            </p:grpSpPr>
            <p:pic>
              <p:nvPicPr>
                <p:cNvPr id="65" name="그림 64">
                  <a:extLst>
                    <a:ext uri="{FF2B5EF4-FFF2-40B4-BE49-F238E27FC236}">
                      <a16:creationId xmlns:a16="http://schemas.microsoft.com/office/drawing/2014/main" id="{AF5EC9F0-0C2E-48D5-AFD1-A16BB1039F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8" cstate="print">
                  <a:extLst>
                    <a:ext uri="{BEBA8EAE-BF5A-486C-A8C5-ECC9F3942E4B}">
                      <a14:imgProps xmlns:a14="http://schemas.microsoft.com/office/drawing/2010/main">
                        <a14:imgLayer r:embed="rId79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2289" y="811917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6" name="그림 65">
                  <a:extLst>
                    <a:ext uri="{FF2B5EF4-FFF2-40B4-BE49-F238E27FC236}">
                      <a16:creationId xmlns:a16="http://schemas.microsoft.com/office/drawing/2014/main" id="{F911F714-E42D-4B2A-8C3A-BD6F8672E4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0" cstate="print">
                  <a:extLst>
                    <a:ext uri="{BEBA8EAE-BF5A-486C-A8C5-ECC9F3942E4B}">
                      <a14:imgProps xmlns:a14="http://schemas.microsoft.com/office/drawing/2010/main">
                        <a14:imgLayer r:embed="rId81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0314" y="811917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7" name="그림 66">
                  <a:extLst>
                    <a:ext uri="{FF2B5EF4-FFF2-40B4-BE49-F238E27FC236}">
                      <a16:creationId xmlns:a16="http://schemas.microsoft.com/office/drawing/2014/main" id="{D4B06722-9BE3-41FF-9C40-6E9FE81BA0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2" cstate="print">
                  <a:extLst>
                    <a:ext uri="{BEBA8EAE-BF5A-486C-A8C5-ECC9F3942E4B}">
                      <a14:imgProps xmlns:a14="http://schemas.microsoft.com/office/drawing/2010/main">
                        <a14:imgLayer r:embed="rId83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5551" y="1160850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8" name="그림 67">
                  <a:extLst>
                    <a:ext uri="{FF2B5EF4-FFF2-40B4-BE49-F238E27FC236}">
                      <a16:creationId xmlns:a16="http://schemas.microsoft.com/office/drawing/2014/main" id="{8D37B093-2661-4857-B270-547694614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4" cstate="print">
                  <a:extLst>
                    <a:ext uri="{BEBA8EAE-BF5A-486C-A8C5-ECC9F3942E4B}">
                      <a14:imgProps xmlns:a14="http://schemas.microsoft.com/office/drawing/2010/main">
                        <a14:imgLayer r:embed="rId85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59281" y="1588683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9" name="그림 68">
                  <a:extLst>
                    <a:ext uri="{FF2B5EF4-FFF2-40B4-BE49-F238E27FC236}">
                      <a16:creationId xmlns:a16="http://schemas.microsoft.com/office/drawing/2014/main" id="{C38A0AE1-F2BE-4E28-991D-56CDFD1374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6" cstate="print">
                  <a:extLst>
                    <a:ext uri="{BEBA8EAE-BF5A-486C-A8C5-ECC9F3942E4B}">
                      <a14:imgProps xmlns:a14="http://schemas.microsoft.com/office/drawing/2010/main">
                        <a14:imgLayer r:embed="rId87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440" y="1809115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70" name="그림 69">
                  <a:extLst>
                    <a:ext uri="{FF2B5EF4-FFF2-40B4-BE49-F238E27FC236}">
                      <a16:creationId xmlns:a16="http://schemas.microsoft.com/office/drawing/2014/main" id="{62E6784D-2FD5-43C2-8539-028C1F9945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8" cstate="print">
                  <a:extLst>
                    <a:ext uri="{BEBA8EAE-BF5A-486C-A8C5-ECC9F3942E4B}">
                      <a14:imgProps xmlns:a14="http://schemas.microsoft.com/office/drawing/2010/main">
                        <a14:imgLayer r:embed="rId89">
                          <a14:imgEffect>
                            <a14:brightnessContrast bright="3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8350" y="1573112"/>
                  <a:ext cx="1119475" cy="838800"/>
                </a:xfrm>
                <a:prstGeom prst="rect">
                  <a:avLst/>
                </a:prstGeom>
              </p:spPr>
            </p:pic>
          </p:grpSp>
          <p:sp>
            <p:nvSpPr>
              <p:cNvPr id="64" name="직사각형 63"/>
              <p:cNvSpPr/>
              <p:nvPr/>
            </p:nvSpPr>
            <p:spPr>
              <a:xfrm>
                <a:off x="2756281" y="4082552"/>
                <a:ext cx="1970617" cy="19411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3" name="그룹 52"/>
            <p:cNvGrpSpPr/>
            <p:nvPr/>
          </p:nvGrpSpPr>
          <p:grpSpPr>
            <a:xfrm>
              <a:off x="4873197" y="4082552"/>
              <a:ext cx="1970617" cy="1941170"/>
              <a:chOff x="4873197" y="4082552"/>
              <a:chExt cx="1970617" cy="1941170"/>
            </a:xfrm>
          </p:grpSpPr>
          <p:grpSp>
            <p:nvGrpSpPr>
              <p:cNvPr id="55" name="그룹 54">
                <a:extLst>
                  <a:ext uri="{FF2B5EF4-FFF2-40B4-BE49-F238E27FC236}">
                    <a16:creationId xmlns:a16="http://schemas.microsoft.com/office/drawing/2014/main" id="{A3523F5A-C062-4942-8198-BF6C636509C4}"/>
                  </a:ext>
                </a:extLst>
              </p:cNvPr>
              <p:cNvGrpSpPr/>
              <p:nvPr/>
            </p:nvGrpSpPr>
            <p:grpSpPr>
              <a:xfrm>
                <a:off x="4941028" y="4170319"/>
                <a:ext cx="1863375" cy="1853402"/>
                <a:chOff x="4543102" y="761152"/>
                <a:chExt cx="1863375" cy="1853402"/>
              </a:xfrm>
            </p:grpSpPr>
            <p:pic>
              <p:nvPicPr>
                <p:cNvPr id="57" name="그림 56">
                  <a:extLst>
                    <a:ext uri="{FF2B5EF4-FFF2-40B4-BE49-F238E27FC236}">
                      <a16:creationId xmlns:a16="http://schemas.microsoft.com/office/drawing/2014/main" id="{9A693D49-DABD-496E-B467-FAF039947D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0" cstate="print">
                  <a:extLst>
                    <a:ext uri="{BEBA8EAE-BF5A-486C-A8C5-ECC9F3942E4B}">
                      <a14:imgProps xmlns:a14="http://schemas.microsoft.com/office/drawing/2010/main">
                        <a14:imgLayer r:embed="rId91">
                          <a14:imgEffect>
                            <a14:brightnessContrast bright="11000"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14820" y="761965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58" name="그림 57">
                  <a:extLst>
                    <a:ext uri="{FF2B5EF4-FFF2-40B4-BE49-F238E27FC236}">
                      <a16:creationId xmlns:a16="http://schemas.microsoft.com/office/drawing/2014/main" id="{C0E35A91-5706-49C8-9C91-CD785CF03E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2" cstate="print">
                  <a:extLst>
                    <a:ext uri="{BEBA8EAE-BF5A-486C-A8C5-ECC9F3942E4B}">
                      <a14:imgProps xmlns:a14="http://schemas.microsoft.com/office/drawing/2010/main">
                        <a14:imgLayer r:embed="rId93">
                          <a14:imgEffect>
                            <a14:brightnessContrast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02840" y="761152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59" name="그림 58">
                  <a:extLst>
                    <a:ext uri="{FF2B5EF4-FFF2-40B4-BE49-F238E27FC236}">
                      <a16:creationId xmlns:a16="http://schemas.microsoft.com/office/drawing/2014/main" id="{834B94FD-FA25-4AD2-B06A-B514D09616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4" cstate="print">
                  <a:extLst>
                    <a:ext uri="{BEBA8EAE-BF5A-486C-A8C5-ECC9F3942E4B}">
                      <a14:imgProps xmlns:a14="http://schemas.microsoft.com/office/drawing/2010/main">
                        <a14:imgLayer r:embed="rId95">
                          <a14:imgEffect>
                            <a14:brightnessContrast bright="11000"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87002" y="1531334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0" name="그림 59">
                  <a:extLst>
                    <a:ext uri="{FF2B5EF4-FFF2-40B4-BE49-F238E27FC236}">
                      <a16:creationId xmlns:a16="http://schemas.microsoft.com/office/drawing/2014/main" id="{1F8CB9F8-2D98-4F61-952F-F7C1DBF7E8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6" cstate="print">
                  <a:extLst>
                    <a:ext uri="{BEBA8EAE-BF5A-486C-A8C5-ECC9F3942E4B}">
                      <a14:imgProps xmlns:a14="http://schemas.microsoft.com/office/drawing/2010/main">
                        <a14:imgLayer r:embed="rId97">
                          <a14:imgEffect>
                            <a14:brightnessContrast bright="11000"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43102" y="1527392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1" name="그림 60">
                  <a:extLst>
                    <a:ext uri="{FF2B5EF4-FFF2-40B4-BE49-F238E27FC236}">
                      <a16:creationId xmlns:a16="http://schemas.microsoft.com/office/drawing/2014/main" id="{4C31B460-9D4C-4E8C-B3F8-BE01155C161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8" cstate="print">
                  <a:extLst>
                    <a:ext uri="{BEBA8EAE-BF5A-486C-A8C5-ECC9F3942E4B}">
                      <a14:imgProps xmlns:a14="http://schemas.microsoft.com/office/drawing/2010/main">
                        <a14:imgLayer r:embed="rId99">
                          <a14:imgEffect>
                            <a14:brightnessContrast bright="11000"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07485" y="1181373"/>
                  <a:ext cx="1119475" cy="838800"/>
                </a:xfrm>
                <a:prstGeom prst="rect">
                  <a:avLst/>
                </a:prstGeom>
              </p:spPr>
            </p:pic>
            <p:pic>
              <p:nvPicPr>
                <p:cNvPr id="62" name="그림 61">
                  <a:extLst>
                    <a:ext uri="{FF2B5EF4-FFF2-40B4-BE49-F238E27FC236}">
                      <a16:creationId xmlns:a16="http://schemas.microsoft.com/office/drawing/2014/main" id="{F673A3D3-A933-4B52-8C6A-285C7B560E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0" cstate="print">
                  <a:extLst>
                    <a:ext uri="{BEBA8EAE-BF5A-486C-A8C5-ECC9F3942E4B}">
                      <a14:imgProps xmlns:a14="http://schemas.microsoft.com/office/drawing/2010/main">
                        <a14:imgLayer r:embed="rId101">
                          <a14:imgEffect>
                            <a14:brightnessContrast bright="11000" contrast="5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52989" y="1775754"/>
                  <a:ext cx="1119475" cy="838800"/>
                </a:xfrm>
                <a:prstGeom prst="rect">
                  <a:avLst/>
                </a:prstGeom>
              </p:spPr>
            </p:pic>
          </p:grpSp>
          <p:sp>
            <p:nvSpPr>
              <p:cNvPr id="56" name="직사각형 55"/>
              <p:cNvSpPr/>
              <p:nvPr/>
            </p:nvSpPr>
            <p:spPr>
              <a:xfrm>
                <a:off x="4873197" y="4082552"/>
                <a:ext cx="1970617" cy="194117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4" name="직사각형 53"/>
            <p:cNvSpPr/>
            <p:nvPr/>
          </p:nvSpPr>
          <p:spPr>
            <a:xfrm>
              <a:off x="6979397" y="4082552"/>
              <a:ext cx="1970617" cy="194117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5" name="직사각형 94"/>
          <p:cNvSpPr/>
          <p:nvPr/>
        </p:nvSpPr>
        <p:spPr>
          <a:xfrm>
            <a:off x="484256" y="1019657"/>
            <a:ext cx="2052395" cy="117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484256" y="2258582"/>
            <a:ext cx="2052395" cy="20891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486048" y="4411908"/>
            <a:ext cx="2052395" cy="21879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1FB3115-D651-42BD-8AAE-542C213686CD}"/>
              </a:ext>
            </a:extLst>
          </p:cNvPr>
          <p:cNvSpPr txBox="1"/>
          <p:nvPr/>
        </p:nvSpPr>
        <p:spPr>
          <a:xfrm>
            <a:off x="94238" y="44146"/>
            <a:ext cx="16730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+mn-ea"/>
              </a:rPr>
              <a:t>Figure S1</a:t>
            </a:r>
            <a:endParaRPr lang="ko-KR" altLang="en-US" sz="1500" b="1" dirty="0">
              <a:latin typeface="+mn-ea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270446" y="158164"/>
            <a:ext cx="78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Day 49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49802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78DEB700-A724-4F28-B728-050CDF0F67D1}"/>
              </a:ext>
            </a:extLst>
          </p:cNvPr>
          <p:cNvSpPr txBox="1"/>
          <p:nvPr/>
        </p:nvSpPr>
        <p:spPr>
          <a:xfrm>
            <a:off x="88059" y="42010"/>
            <a:ext cx="18882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+mn-ea"/>
              </a:rPr>
              <a:t>Figure S2</a:t>
            </a:r>
            <a:endParaRPr lang="ko-KR" altLang="en-US" sz="1500" b="1" dirty="0">
              <a:latin typeface="+mn-ea"/>
            </a:endParaRPr>
          </a:p>
        </p:txBody>
      </p:sp>
      <p:pic>
        <p:nvPicPr>
          <p:cNvPr id="32" name="녹화_2020_11_13_16_54_47_188">
            <a:hlinkClick r:id="" action="ppaction://media"/>
            <a:extLst>
              <a:ext uri="{FF2B5EF4-FFF2-40B4-BE49-F238E27FC236}">
                <a16:creationId xmlns:a16="http://schemas.microsoft.com/office/drawing/2014/main" id="{C261EF34-7671-4AD2-9EAB-EFDCA3D574B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99234" y="4150095"/>
            <a:ext cx="2592000" cy="2592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DFB3134-AFB3-4CFB-9787-DEC36AF1F7F4}"/>
              </a:ext>
            </a:extLst>
          </p:cNvPr>
          <p:cNvSpPr txBox="1"/>
          <p:nvPr/>
        </p:nvSpPr>
        <p:spPr>
          <a:xfrm>
            <a:off x="955383" y="672617"/>
            <a:ext cx="197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>
                <a:solidFill>
                  <a:prstClr val="black"/>
                </a:solidFill>
                <a:latin typeface="+mn-ea"/>
              </a:rPr>
              <a:t>EGFR</a:t>
            </a:r>
            <a:r>
              <a:rPr lang="en-US" altLang="ko-KR" b="1" baseline="30000" dirty="0" err="1">
                <a:solidFill>
                  <a:prstClr val="black"/>
                </a:solidFill>
                <a:latin typeface="+mn-ea"/>
              </a:rPr>
              <a:t>wt</a:t>
            </a:r>
            <a:r>
              <a:rPr lang="en-US" altLang="ko-KR" b="1" baseline="30000" dirty="0">
                <a:solidFill>
                  <a:prstClr val="black"/>
                </a:solidFill>
                <a:latin typeface="+mn-ea"/>
              </a:rPr>
              <a:t>/</a:t>
            </a:r>
            <a:r>
              <a:rPr lang="en-US" altLang="ko-KR" b="1" baseline="30000" dirty="0" err="1">
                <a:solidFill>
                  <a:prstClr val="black"/>
                </a:solidFill>
                <a:latin typeface="+mn-ea"/>
              </a:rPr>
              <a:t>wt</a:t>
            </a:r>
            <a:r>
              <a:rPr lang="en-US" altLang="ko-KR" b="1" dirty="0">
                <a:latin typeface="+mn-ea"/>
              </a:rPr>
              <a:t> , GFAP</a:t>
            </a:r>
            <a:endParaRPr lang="ko-KR" altLang="en-US" b="1" dirty="0"/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41866AF4-1A04-4CD7-BE30-61E749FD7EB0}"/>
              </a:ext>
            </a:extLst>
          </p:cNvPr>
          <p:cNvSpPr/>
          <p:nvPr/>
        </p:nvSpPr>
        <p:spPr>
          <a:xfrm>
            <a:off x="955383" y="3826145"/>
            <a:ext cx="1946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err="1">
                <a:latin typeface="+mn-ea"/>
              </a:rPr>
              <a:t>EGFR</a:t>
            </a:r>
            <a:r>
              <a:rPr lang="en-US" altLang="ko-KR" b="1" baseline="30000" dirty="0" err="1">
                <a:latin typeface="+mn-ea"/>
              </a:rPr>
              <a:t>wt</a:t>
            </a:r>
            <a:r>
              <a:rPr lang="en-US" altLang="ko-KR" b="1" baseline="30000" dirty="0">
                <a:latin typeface="+mn-ea"/>
              </a:rPr>
              <a:t>/</a:t>
            </a:r>
            <a:r>
              <a:rPr lang="en-US" altLang="ko-KR" b="1" baseline="30000" dirty="0" err="1">
                <a:latin typeface="+mn-ea"/>
              </a:rPr>
              <a:t>vIII</a:t>
            </a:r>
            <a:r>
              <a:rPr lang="en-US" altLang="ko-KR" b="1" dirty="0">
                <a:latin typeface="+mn-ea"/>
              </a:rPr>
              <a:t>, GFAP</a:t>
            </a:r>
            <a:endParaRPr lang="ko-KR" altLang="en-US" b="1" dirty="0">
              <a:latin typeface="+mn-ea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C7A245B6-CFE1-4803-8E38-D9ECBE464ADB}"/>
              </a:ext>
            </a:extLst>
          </p:cNvPr>
          <p:cNvSpPr/>
          <p:nvPr/>
        </p:nvSpPr>
        <p:spPr>
          <a:xfrm>
            <a:off x="5398519" y="3826145"/>
            <a:ext cx="1993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b="1" dirty="0" err="1">
                <a:latin typeface="+mn-ea"/>
              </a:rPr>
              <a:t>EGFR</a:t>
            </a:r>
            <a:r>
              <a:rPr lang="en-US" altLang="ko-KR" b="1" baseline="30000" dirty="0" err="1">
                <a:latin typeface="+mn-ea"/>
              </a:rPr>
              <a:t>vIII</a:t>
            </a:r>
            <a:r>
              <a:rPr lang="en-US" altLang="ko-KR" b="1" baseline="30000" dirty="0">
                <a:latin typeface="+mn-ea"/>
              </a:rPr>
              <a:t>/</a:t>
            </a:r>
            <a:r>
              <a:rPr lang="en-US" altLang="ko-KR" b="1" baseline="30000" dirty="0" err="1">
                <a:latin typeface="+mn-ea"/>
              </a:rPr>
              <a:t>vIII</a:t>
            </a:r>
            <a:r>
              <a:rPr lang="en-US" altLang="ko-KR" b="1" dirty="0">
                <a:latin typeface="+mn-ea"/>
              </a:rPr>
              <a:t>, GFAP</a:t>
            </a:r>
            <a:endParaRPr lang="ko-KR" altLang="en-US" b="1" dirty="0">
              <a:latin typeface="+mn-ea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F6F246-B29D-4916-90BD-BA678A6AAF0A}"/>
              </a:ext>
            </a:extLst>
          </p:cNvPr>
          <p:cNvSpPr txBox="1"/>
          <p:nvPr/>
        </p:nvSpPr>
        <p:spPr>
          <a:xfrm>
            <a:off x="222423" y="576233"/>
            <a:ext cx="358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A</a:t>
            </a:r>
            <a:endParaRPr lang="ko-KR" altLang="en-US" sz="14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6B330B5-B509-41E2-997A-D799BB2B1265}"/>
              </a:ext>
            </a:extLst>
          </p:cNvPr>
          <p:cNvSpPr txBox="1"/>
          <p:nvPr/>
        </p:nvSpPr>
        <p:spPr>
          <a:xfrm>
            <a:off x="222422" y="3856922"/>
            <a:ext cx="358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B</a:t>
            </a:r>
            <a:endParaRPr lang="ko-KR" altLang="en-US" sz="14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A5535C4-E513-4CBC-9F5A-4007CBAB6EDA}"/>
              </a:ext>
            </a:extLst>
          </p:cNvPr>
          <p:cNvSpPr txBox="1"/>
          <p:nvPr/>
        </p:nvSpPr>
        <p:spPr>
          <a:xfrm>
            <a:off x="4728712" y="3842318"/>
            <a:ext cx="358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/>
              <a:t>C</a:t>
            </a:r>
            <a:endParaRPr lang="ko-KR" altLang="en-US" sz="1400" b="1" dirty="0"/>
          </a:p>
        </p:txBody>
      </p:sp>
      <p:pic>
        <p:nvPicPr>
          <p:cNvPr id="45" name="녹화_2020_11_13_19_37_11_235">
            <a:hlinkClick r:id="" action="ppaction://media"/>
            <a:extLst>
              <a:ext uri="{FF2B5EF4-FFF2-40B4-BE49-F238E27FC236}">
                <a16:creationId xmlns:a16="http://schemas.microsoft.com/office/drawing/2014/main" id="{D03A497F-D62F-47E4-B617-DCD97D3CE43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80302" y="4150095"/>
            <a:ext cx="2592000" cy="2592000"/>
          </a:xfrm>
          <a:prstGeom prst="rect">
            <a:avLst/>
          </a:prstGeom>
        </p:spPr>
      </p:pic>
      <p:pic>
        <p:nvPicPr>
          <p:cNvPr id="46" name="녹화_2020_11_13_19_49_04_381">
            <a:hlinkClick r:id="" action="ppaction://media"/>
            <a:extLst>
              <a:ext uri="{FF2B5EF4-FFF2-40B4-BE49-F238E27FC236}">
                <a16:creationId xmlns:a16="http://schemas.microsoft.com/office/drawing/2014/main" id="{4F714E7E-34C5-40A9-A407-6F094A2E28CB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80302" y="1041949"/>
            <a:ext cx="2592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8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33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5200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45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6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F658BE9-E8D8-4C0F-9642-46ECCB807344}"/>
              </a:ext>
            </a:extLst>
          </p:cNvPr>
          <p:cNvSpPr txBox="1"/>
          <p:nvPr/>
        </p:nvSpPr>
        <p:spPr>
          <a:xfrm>
            <a:off x="251233" y="401997"/>
            <a:ext cx="8641534" cy="1203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sz="14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S1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GFAP staining of the whole brain organoids generated from 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wt</a:t>
            </a:r>
            <a:r>
              <a:rPr lang="en-US" altLang="ko-KR" sz="1400" i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EGFR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wt</a:t>
            </a:r>
            <a:r>
              <a:rPr lang="en-US" altLang="ko-KR" sz="1400" i="1" kern="100" baseline="300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/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wt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), monoallelic 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EGFRvIII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EGFR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wt</a:t>
            </a:r>
            <a:r>
              <a:rPr lang="en-US" altLang="ko-KR" sz="1400" i="1" kern="100" baseline="300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/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vIII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 and biallelic 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EGFRvIII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</a:t>
            </a:r>
            <a:r>
              <a:rPr lang="en-US" altLang="ko-KR" sz="1400" i="1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EGFR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vIII</a:t>
            </a:r>
            <a:r>
              <a:rPr lang="en-US" altLang="ko-KR" sz="1400" i="1" kern="100" baseline="300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/</a:t>
            </a:r>
            <a:r>
              <a:rPr lang="en-US" altLang="ko-KR" sz="1400" i="1" kern="100" baseline="300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vIII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) </a:t>
            </a:r>
            <a:r>
              <a:rPr lang="en-US" altLang="ko-KR" sz="1400" kern="1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hESCs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Scale bars: 400 µm. </a:t>
            </a:r>
          </a:p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endParaRPr lang="en-US" altLang="ko-KR" sz="1400" kern="100" dirty="0"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just" latinLnBrk="0">
              <a:lnSpc>
                <a:spcPct val="107000"/>
              </a:lnSpc>
              <a:spcAft>
                <a:spcPts val="800"/>
              </a:spcAft>
            </a:pPr>
            <a:r>
              <a:rPr lang="en-US" altLang="ko-KR" sz="14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S2</a:t>
            </a:r>
            <a:r>
              <a:rPr lang="en-US" altLang="ko-KR" sz="14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. Video clips of the 3-D images of the whole brain organoids stained with anti-GFAP antibody.</a:t>
            </a:r>
            <a:endParaRPr lang="ko-KR" altLang="ko-KR" sz="14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301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8937</TotalTime>
  <Words>105</Words>
  <Application>Microsoft Office PowerPoint</Application>
  <PresentationFormat>화면 슬라이드 쇼(4:3)</PresentationFormat>
  <Paragraphs>23</Paragraphs>
  <Slides>4</Slides>
  <Notes>0</Notes>
  <HiddenSlides>0</HiddenSlides>
  <MMClips>3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맑은 고딕</vt:lpstr>
      <vt:lpstr>Arial</vt:lpstr>
      <vt:lpstr>Calibri</vt:lpstr>
      <vt:lpstr>Calibri Light</vt:lpstr>
      <vt:lpstr>Symbol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김현문</cp:lastModifiedBy>
  <cp:revision>152</cp:revision>
  <dcterms:created xsi:type="dcterms:W3CDTF">2020-01-08T01:02:22Z</dcterms:created>
  <dcterms:modified xsi:type="dcterms:W3CDTF">2020-11-13T12:43:03Z</dcterms:modified>
</cp:coreProperties>
</file>