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177835-20F1-4298-9385-DB0663692ADC}" v="15" dt="2020-05-11T15:19:15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nia Nicchi" userId="b8041e7a-cddc-4313-836e-5e5c202d95ce" providerId="ADAL" clId="{83177835-20F1-4298-9385-DB0663692ADC}"/>
    <pc:docChg chg="custSel modSld">
      <pc:chgData name="Sonia Nicchi" userId="b8041e7a-cddc-4313-836e-5e5c202d95ce" providerId="ADAL" clId="{83177835-20F1-4298-9385-DB0663692ADC}" dt="2020-05-11T15:19:15.149" v="93" actId="1076"/>
      <pc:docMkLst>
        <pc:docMk/>
      </pc:docMkLst>
      <pc:sldChg chg="modSp">
        <pc:chgData name="Sonia Nicchi" userId="b8041e7a-cddc-4313-836e-5e5c202d95ce" providerId="ADAL" clId="{83177835-20F1-4298-9385-DB0663692ADC}" dt="2020-05-11T15:19:15.149" v="93" actId="1076"/>
        <pc:sldMkLst>
          <pc:docMk/>
          <pc:sldMk cId="1914782946" sldId="257"/>
        </pc:sldMkLst>
        <pc:spChg chg="mod">
          <ac:chgData name="Sonia Nicchi" userId="b8041e7a-cddc-4313-836e-5e5c202d95ce" providerId="ADAL" clId="{83177835-20F1-4298-9385-DB0663692ADC}" dt="2020-05-11T15:19:15.149" v="93" actId="1076"/>
          <ac:spMkLst>
            <pc:docMk/>
            <pc:sldMk cId="1914782946" sldId="257"/>
            <ac:spMk id="14" creationId="{90224D88-75BC-448E-B6B9-1470CCAE1754}"/>
          </ac:spMkLst>
        </pc:spChg>
        <pc:spChg chg="mod">
          <ac:chgData name="Sonia Nicchi" userId="b8041e7a-cddc-4313-836e-5e5c202d95ce" providerId="ADAL" clId="{83177835-20F1-4298-9385-DB0663692ADC}" dt="2020-05-11T15:19:05.478" v="92" actId="20577"/>
          <ac:spMkLst>
            <pc:docMk/>
            <pc:sldMk cId="1914782946" sldId="257"/>
            <ac:spMk id="15" creationId="{21BC5C48-F7A5-41C0-B6A0-05459261C5DF}"/>
          </ac:spMkLst>
        </pc:spChg>
        <pc:spChg chg="mod">
          <ac:chgData name="Sonia Nicchi" userId="b8041e7a-cddc-4313-836e-5e5c202d95ce" providerId="ADAL" clId="{83177835-20F1-4298-9385-DB0663692ADC}" dt="2020-05-11T15:19:02.581" v="91" actId="14100"/>
          <ac:spMkLst>
            <pc:docMk/>
            <pc:sldMk cId="1914782946" sldId="257"/>
            <ac:spMk id="16" creationId="{A7CCCB9C-2A41-48C5-9F37-8D939F2F8620}"/>
          </ac:spMkLst>
        </pc:spChg>
        <pc:spChg chg="mod">
          <ac:chgData name="Sonia Nicchi" userId="b8041e7a-cddc-4313-836e-5e5c202d95ce" providerId="ADAL" clId="{83177835-20F1-4298-9385-DB0663692ADC}" dt="2020-05-11T15:19:02.581" v="91" actId="14100"/>
          <ac:spMkLst>
            <pc:docMk/>
            <pc:sldMk cId="1914782946" sldId="257"/>
            <ac:spMk id="17" creationId="{BE8118AD-3961-4100-9EE6-EC1459563264}"/>
          </ac:spMkLst>
        </pc:spChg>
        <pc:picChg chg="mod">
          <ac:chgData name="Sonia Nicchi" userId="b8041e7a-cddc-4313-836e-5e5c202d95ce" providerId="ADAL" clId="{83177835-20F1-4298-9385-DB0663692ADC}" dt="2020-05-11T09:30:02.834" v="8" actId="14100"/>
          <ac:picMkLst>
            <pc:docMk/>
            <pc:sldMk cId="1914782946" sldId="257"/>
            <ac:picMk id="5" creationId="{A26A87AB-FE1E-483A-8780-4CFD695CEB6D}"/>
          </ac:picMkLst>
        </pc:picChg>
        <pc:picChg chg="mod">
          <ac:chgData name="Sonia Nicchi" userId="b8041e7a-cddc-4313-836e-5e5c202d95ce" providerId="ADAL" clId="{83177835-20F1-4298-9385-DB0663692ADC}" dt="2020-05-11T09:29:33.074" v="7" actId="1036"/>
          <ac:picMkLst>
            <pc:docMk/>
            <pc:sldMk cId="1914782946" sldId="257"/>
            <ac:picMk id="6" creationId="{1AC4C8C6-1924-4D0A-96B6-607F5194418A}"/>
          </ac:picMkLst>
        </pc:picChg>
        <pc:picChg chg="mod">
          <ac:chgData name="Sonia Nicchi" userId="b8041e7a-cddc-4313-836e-5e5c202d95ce" providerId="ADAL" clId="{83177835-20F1-4298-9385-DB0663692ADC}" dt="2020-05-11T09:29:31.166" v="6" actId="1037"/>
          <ac:picMkLst>
            <pc:docMk/>
            <pc:sldMk cId="1914782946" sldId="257"/>
            <ac:picMk id="7" creationId="{A2CF1BD8-8767-43F5-AC3B-22B9135FCA2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FE030-AE48-4081-A8F1-DA3D52B99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3F9C5D-0630-49A1-9C5B-0F42375DE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18AC0-860E-4A7B-ACF0-42336E908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D2E09-5676-407F-92A6-63F42F060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34F33-F573-480A-B892-63F5ED8E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290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0713A-AF0D-4729-9FFC-2D795B823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AB661-7D75-4AC2-B7C5-CDCAA9DD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F6C5E-C0F4-49BD-B728-FAB97B7F5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6141-196F-4540-8F18-9D4FB37F0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79041-6453-451E-A382-A8AFC6AD9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363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1D589A-EAD4-4D02-A740-0ADE8DC38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D473EA-F4BE-42BE-A9B9-AAC3860FB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1FC31-11E2-4B6D-9D5D-600D3D0EE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1BDFC-2722-4D4B-90A9-CA17DC6A9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98A69-B260-47EF-9C6A-16BDF690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3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6AE51-593B-47F0-89B3-F603B4912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3851B-66CD-4CF6-B792-6A9945E19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C7C86-1DEA-4671-9A8C-8BC015395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ACF78-FD22-464D-947C-1BCF9C9D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2D25F-E567-46DD-A531-8BA8DF63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640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78135-DB5A-4EDF-A4D4-2E6EC18A6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17AB5-69A3-4296-AD4B-AE20BC529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BAB03-5228-4092-94BB-8AB75BDA4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4F430-0DEE-4DD0-99C8-0B00AF6A9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9A9B8-ABEA-46F5-8ECB-6E83DC6D9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038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D669-4551-4178-B4F9-86899F49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3D062-971D-48C5-B4F2-AE51C4F64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ABEB57-5863-43B2-93C6-6E1E4DA8A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881E20-505C-43D7-82F5-700335796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4C1EC-A137-4A5C-995E-05627DF15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0C7A2-02E5-48B0-B0E2-351A415D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616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DA217-385F-4139-AB36-FF27DB8F7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DDFDA-BAF4-465C-853F-08130BD39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9095B-9321-4FE7-94EE-DF673E6A4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375B5-CA81-45F4-8BEA-143E64C61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444E71-78D7-4941-890C-C935F5DC66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F8F9CA-459B-4FCC-A185-687AFC03C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FCD86-B5D4-4981-877E-FC52EE585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8A3E46-27B6-4C96-8A0D-6EE36EF3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130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33E62-209A-44E5-A2BC-7C2FDEF32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386EF-801B-4686-AF54-C39B6B802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28AEB-7AFC-4EE3-8843-D9E2290A4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9A43F-1C0A-4359-9432-CD1512C58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436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23909D-B361-4B45-9A57-503E54F1D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6366F-28CA-4F72-8090-CFEA783B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825F5-0117-4C60-B1D2-CD31BF6EC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67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4D94F-C584-4F2C-9A9D-A79C60CB7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76D2A-3EEB-48A7-B7C8-56E01A621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F0A42-1FA7-473F-B312-E353FEEE8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25305-03AC-4088-B29A-1B4914DAB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E4CF6-831D-4131-8E8F-286673F1C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5D8B6-A946-41B6-89B0-C304E55F0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0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7ADD4-8C3D-40C7-8543-3372ECFF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43DFB-9CFE-49ED-B098-BE329B6DB9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F8487C-D7A8-4C51-8461-91CC61529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C739C-9964-4132-A775-883C51BB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40D37-8ADA-4143-AB39-6B9B78D23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E711B-1BDB-47AF-B9AD-77FA8A1D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19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96B695-0006-49FA-A8E4-A694FD31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EBA54-28F3-446A-BCDE-0A5C561D2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E5703-2C0D-4B65-9573-074CBF38A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E55C7-6EAD-4310-A8AC-591297AC3082}" type="datetimeFigureOut">
              <a:rPr lang="it-IT" smtClean="0"/>
              <a:t>11/05/2020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CDAC4-A2CC-489F-A3E7-B10D63F61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EE7C5-F172-49FE-A5E6-C9EAFECF4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00BC7-BFF1-41AE-A7DE-86096C62B0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75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5CE07B-FD12-469C-9654-1CB77DBEF4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8588" t="9131" r="38971" b="15152"/>
          <a:stretch/>
        </p:blipFill>
        <p:spPr>
          <a:xfrm>
            <a:off x="2593243" y="295976"/>
            <a:ext cx="2889959" cy="28986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6A87AB-FE1E-483A-8780-4CFD695CEB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8153" t="7425" r="36176" b="12228"/>
          <a:stretch/>
        </p:blipFill>
        <p:spPr>
          <a:xfrm>
            <a:off x="5619727" y="358810"/>
            <a:ext cx="2954429" cy="28652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C4C8C6-1924-4D0A-96B6-607F519441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1305" t="8868" r="36176" b="16699"/>
          <a:stretch/>
        </p:blipFill>
        <p:spPr>
          <a:xfrm>
            <a:off x="2580970" y="3305133"/>
            <a:ext cx="2902232" cy="2643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CF1BD8-8767-43F5-AC3B-22B9135FCA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11413" t="11363" r="46324" b="12832"/>
          <a:stretch/>
        </p:blipFill>
        <p:spPr>
          <a:xfrm>
            <a:off x="5619728" y="3222217"/>
            <a:ext cx="2977868" cy="28652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6E557F-FE24-4CBA-912F-2ED17CFB45E6}"/>
              </a:ext>
            </a:extLst>
          </p:cNvPr>
          <p:cNvSpPr txBox="1"/>
          <p:nvPr/>
        </p:nvSpPr>
        <p:spPr>
          <a:xfrm>
            <a:off x="1711298" y="295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4" name="Text Box 62">
            <a:extLst>
              <a:ext uri="{FF2B5EF4-FFF2-40B4-BE49-F238E27FC236}">
                <a16:creationId xmlns:a16="http://schemas.microsoft.com/office/drawing/2014/main" id="{90224D88-75BC-448E-B6B9-1470CCAE1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5029" y="470839"/>
            <a:ext cx="135968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A: full length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 Box 62">
            <a:extLst>
              <a:ext uri="{FF2B5EF4-FFF2-40B4-BE49-F238E27FC236}">
                <a16:creationId xmlns:a16="http://schemas.microsoft.com/office/drawing/2014/main" id="{21BC5C48-F7A5-41C0-B6A0-05459261C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638" y="3369503"/>
            <a:ext cx="162965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C: Lpp’OmpA fusion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Text Box 62">
            <a:extLst>
              <a:ext uri="{FF2B5EF4-FFF2-40B4-BE49-F238E27FC236}">
                <a16:creationId xmlns:a16="http://schemas.microsoft.com/office/drawing/2014/main" id="{A7CCCB9C-2A41-48C5-9F37-8D939F2F8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90910"/>
            <a:ext cx="1408502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B: AIDA-I fusion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 Box 62">
            <a:extLst>
              <a:ext uri="{FF2B5EF4-FFF2-40B4-BE49-F238E27FC236}">
                <a16:creationId xmlns:a16="http://schemas.microsoft.com/office/drawing/2014/main" id="{BE8118AD-3961-4100-9EE6-EC1459563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340" y="3356182"/>
            <a:ext cx="1257143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D: Inak fusion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82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Nicchi</dc:creator>
  <cp:lastModifiedBy>Sonia Nicchi</cp:lastModifiedBy>
  <cp:revision>1</cp:revision>
  <dcterms:created xsi:type="dcterms:W3CDTF">2019-09-22T16:07:03Z</dcterms:created>
  <dcterms:modified xsi:type="dcterms:W3CDTF">2020-05-11T15:19:17Z</dcterms:modified>
</cp:coreProperties>
</file>