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6DF50A-F834-4152-B348-D57B0618484C}" v="2" dt="2020-07-23T08:23:11.8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1" d="100"/>
          <a:sy n="41" d="100"/>
        </p:scale>
        <p:origin x="9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nia Nicchi" userId="b8041e7a-cddc-4313-836e-5e5c202d95ce" providerId="ADAL" clId="{299C6572-99EF-4C25-90E1-EEFAAA07103D}"/>
    <pc:docChg chg="custSel modSld">
      <pc:chgData name="Sonia Nicchi" userId="b8041e7a-cddc-4313-836e-5e5c202d95ce" providerId="ADAL" clId="{299C6572-99EF-4C25-90E1-EEFAAA07103D}" dt="2020-03-27T15:40:00.860" v="67" actId="1076"/>
      <pc:docMkLst>
        <pc:docMk/>
      </pc:docMkLst>
      <pc:sldChg chg="addSp delSp modSp">
        <pc:chgData name="Sonia Nicchi" userId="b8041e7a-cddc-4313-836e-5e5c202d95ce" providerId="ADAL" clId="{299C6572-99EF-4C25-90E1-EEFAAA07103D}" dt="2020-03-27T15:40:00.860" v="67" actId="1076"/>
        <pc:sldMkLst>
          <pc:docMk/>
          <pc:sldMk cId="239162047" sldId="257"/>
        </pc:sldMkLst>
        <pc:spChg chg="add mod">
          <ac:chgData name="Sonia Nicchi" userId="b8041e7a-cddc-4313-836e-5e5c202d95ce" providerId="ADAL" clId="{299C6572-99EF-4C25-90E1-EEFAAA07103D}" dt="2020-03-27T15:39:26.516" v="47" actId="20577"/>
          <ac:spMkLst>
            <pc:docMk/>
            <pc:sldMk cId="239162047" sldId="257"/>
            <ac:spMk id="2" creationId="{BC8F7571-1850-40C7-8A83-6D2269EB2CE1}"/>
          </ac:spMkLst>
        </pc:spChg>
        <pc:spChg chg="del">
          <ac:chgData name="Sonia Nicchi" userId="b8041e7a-cddc-4313-836e-5e5c202d95ce" providerId="ADAL" clId="{299C6572-99EF-4C25-90E1-EEFAAA07103D}" dt="2020-03-27T15:38:41.783" v="18" actId="478"/>
          <ac:spMkLst>
            <pc:docMk/>
            <pc:sldMk cId="239162047" sldId="257"/>
            <ac:spMk id="9" creationId="{D461180C-E2F3-4E19-A81B-71852A74CC5C}"/>
          </ac:spMkLst>
        </pc:spChg>
        <pc:spChg chg="del">
          <ac:chgData name="Sonia Nicchi" userId="b8041e7a-cddc-4313-836e-5e5c202d95ce" providerId="ADAL" clId="{299C6572-99EF-4C25-90E1-EEFAAA07103D}" dt="2020-03-27T15:38:41.783" v="18" actId="478"/>
          <ac:spMkLst>
            <pc:docMk/>
            <pc:sldMk cId="239162047" sldId="257"/>
            <ac:spMk id="10" creationId="{59B36240-B17D-4A0E-B227-56A3D1D0C056}"/>
          </ac:spMkLst>
        </pc:spChg>
        <pc:spChg chg="del mod">
          <ac:chgData name="Sonia Nicchi" userId="b8041e7a-cddc-4313-836e-5e5c202d95ce" providerId="ADAL" clId="{299C6572-99EF-4C25-90E1-EEFAAA07103D}" dt="2020-03-27T15:38:51.358" v="20" actId="478"/>
          <ac:spMkLst>
            <pc:docMk/>
            <pc:sldMk cId="239162047" sldId="257"/>
            <ac:spMk id="11" creationId="{4CD5FA5C-C884-4043-B417-DAA0F3EF0D80}"/>
          </ac:spMkLst>
        </pc:spChg>
        <pc:spChg chg="del mod">
          <ac:chgData name="Sonia Nicchi" userId="b8041e7a-cddc-4313-836e-5e5c202d95ce" providerId="ADAL" clId="{299C6572-99EF-4C25-90E1-EEFAAA07103D}" dt="2020-03-27T15:38:56.214" v="22" actId="478"/>
          <ac:spMkLst>
            <pc:docMk/>
            <pc:sldMk cId="239162047" sldId="257"/>
            <ac:spMk id="12" creationId="{3CEAC82E-24A9-4CD7-B817-72EB3FE31E46}"/>
          </ac:spMkLst>
        </pc:spChg>
        <pc:spChg chg="add mod">
          <ac:chgData name="Sonia Nicchi" userId="b8041e7a-cddc-4313-836e-5e5c202d95ce" providerId="ADAL" clId="{299C6572-99EF-4C25-90E1-EEFAAA07103D}" dt="2020-03-27T15:39:57.990" v="66" actId="20577"/>
          <ac:spMkLst>
            <pc:docMk/>
            <pc:sldMk cId="239162047" sldId="257"/>
            <ac:spMk id="14" creationId="{78E1FC16-ADFE-41CC-B45F-DCFB9808B0AC}"/>
          </ac:spMkLst>
        </pc:spChg>
        <pc:picChg chg="del mod">
          <ac:chgData name="Sonia Nicchi" userId="b8041e7a-cddc-4313-836e-5e5c202d95ce" providerId="ADAL" clId="{299C6572-99EF-4C25-90E1-EEFAAA07103D}" dt="2020-03-27T15:38:41.783" v="18" actId="478"/>
          <ac:picMkLst>
            <pc:docMk/>
            <pc:sldMk cId="239162047" sldId="257"/>
            <ac:picMk id="4" creationId="{42D5FDDF-CF44-411D-AEBB-33925DB4D042}"/>
          </ac:picMkLst>
        </pc:picChg>
        <pc:picChg chg="del mod">
          <ac:chgData name="Sonia Nicchi" userId="b8041e7a-cddc-4313-836e-5e5c202d95ce" providerId="ADAL" clId="{299C6572-99EF-4C25-90E1-EEFAAA07103D}" dt="2020-03-27T15:35:04.985" v="8" actId="478"/>
          <ac:picMkLst>
            <pc:docMk/>
            <pc:sldMk cId="239162047" sldId="257"/>
            <ac:picMk id="5" creationId="{76A9B26E-5C86-463B-876E-844A63C75450}"/>
          </ac:picMkLst>
        </pc:picChg>
        <pc:picChg chg="mod">
          <ac:chgData name="Sonia Nicchi" userId="b8041e7a-cddc-4313-836e-5e5c202d95ce" providerId="ADAL" clId="{299C6572-99EF-4C25-90E1-EEFAAA07103D}" dt="2020-03-27T15:38:59.277" v="24" actId="1076"/>
          <ac:picMkLst>
            <pc:docMk/>
            <pc:sldMk cId="239162047" sldId="257"/>
            <ac:picMk id="6" creationId="{4253E9A7-1856-4530-AB39-F4F9857B8B85}"/>
          </ac:picMkLst>
        </pc:picChg>
        <pc:picChg chg="mod">
          <ac:chgData name="Sonia Nicchi" userId="b8041e7a-cddc-4313-836e-5e5c202d95ce" providerId="ADAL" clId="{299C6572-99EF-4C25-90E1-EEFAAA07103D}" dt="2020-03-27T15:40:00.860" v="67" actId="1076"/>
          <ac:picMkLst>
            <pc:docMk/>
            <pc:sldMk cId="239162047" sldId="257"/>
            <ac:picMk id="7" creationId="{13A09D48-5443-4524-B785-91745A8924ED}"/>
          </ac:picMkLst>
        </pc:picChg>
        <pc:picChg chg="add del mod">
          <ac:chgData name="Sonia Nicchi" userId="b8041e7a-cddc-4313-836e-5e5c202d95ce" providerId="ADAL" clId="{299C6572-99EF-4C25-90E1-EEFAAA07103D}" dt="2020-03-27T15:38:41.783" v="18" actId="478"/>
          <ac:picMkLst>
            <pc:docMk/>
            <pc:sldMk cId="239162047" sldId="257"/>
            <ac:picMk id="13" creationId="{17FEF0D5-564F-4A57-907A-3C2266E8D7A5}"/>
          </ac:picMkLst>
        </pc:picChg>
      </pc:sldChg>
    </pc:docChg>
  </pc:docChgLst>
  <pc:docChgLst>
    <pc:chgData name="Sonia Nicchi" userId="b8041e7a-cddc-4313-836e-5e5c202d95ce" providerId="ADAL" clId="{036DF50A-F834-4152-B348-D57B0618484C}"/>
    <pc:docChg chg="modSld">
      <pc:chgData name="Sonia Nicchi" userId="b8041e7a-cddc-4313-836e-5e5c202d95ce" providerId="ADAL" clId="{036DF50A-F834-4152-B348-D57B0618484C}" dt="2020-07-23T08:23:51.674" v="57" actId="1076"/>
      <pc:docMkLst>
        <pc:docMk/>
      </pc:docMkLst>
      <pc:sldChg chg="addSp modSp">
        <pc:chgData name="Sonia Nicchi" userId="b8041e7a-cddc-4313-836e-5e5c202d95ce" providerId="ADAL" clId="{036DF50A-F834-4152-B348-D57B0618484C}" dt="2020-07-23T08:23:51.674" v="57" actId="1076"/>
        <pc:sldMkLst>
          <pc:docMk/>
          <pc:sldMk cId="239162047" sldId="257"/>
        </pc:sldMkLst>
        <pc:spChg chg="mod">
          <ac:chgData name="Sonia Nicchi" userId="b8041e7a-cddc-4313-836e-5e5c202d95ce" providerId="ADAL" clId="{036DF50A-F834-4152-B348-D57B0618484C}" dt="2020-07-23T08:21:35.123" v="22" actId="20577"/>
          <ac:spMkLst>
            <pc:docMk/>
            <pc:sldMk cId="239162047" sldId="257"/>
            <ac:spMk id="2" creationId="{BC8F7571-1850-40C7-8A83-6D2269EB2CE1}"/>
          </ac:spMkLst>
        </pc:spChg>
        <pc:spChg chg="add mod">
          <ac:chgData name="Sonia Nicchi" userId="b8041e7a-cddc-4313-836e-5e5c202d95ce" providerId="ADAL" clId="{036DF50A-F834-4152-B348-D57B0618484C}" dt="2020-07-23T08:23:51.674" v="57" actId="1076"/>
          <ac:spMkLst>
            <pc:docMk/>
            <pc:sldMk cId="239162047" sldId="257"/>
            <ac:spMk id="11" creationId="{1073C713-D80F-47F7-845A-7AA00D887DC4}"/>
          </ac:spMkLst>
        </pc:spChg>
        <pc:spChg chg="mod">
          <ac:chgData name="Sonia Nicchi" userId="b8041e7a-cddc-4313-836e-5e5c202d95ce" providerId="ADAL" clId="{036DF50A-F834-4152-B348-D57B0618484C}" dt="2020-07-23T08:21:42.368" v="24"/>
          <ac:spMkLst>
            <pc:docMk/>
            <pc:sldMk cId="239162047" sldId="257"/>
            <ac:spMk id="14" creationId="{78E1FC16-ADFE-41CC-B45F-DCFB9808B0AC}"/>
          </ac:spMkLst>
        </pc:spChg>
      </pc:sldChg>
    </pc:docChg>
  </pc:docChgLst>
  <pc:docChgLst>
    <pc:chgData name="Sonia Nicchi" userId="b8041e7a-cddc-4313-836e-5e5c202d95ce" providerId="ADAL" clId="{829120DC-D7BB-4155-9D7C-CCA957164856}"/>
    <pc:docChg chg="modSld">
      <pc:chgData name="Sonia Nicchi" userId="b8041e7a-cddc-4313-836e-5e5c202d95ce" providerId="ADAL" clId="{829120DC-D7BB-4155-9D7C-CCA957164856}" dt="2020-05-11T15:28:29.810" v="40" actId="1076"/>
      <pc:docMkLst>
        <pc:docMk/>
      </pc:docMkLst>
      <pc:sldChg chg="addSp modSp">
        <pc:chgData name="Sonia Nicchi" userId="b8041e7a-cddc-4313-836e-5e5c202d95ce" providerId="ADAL" clId="{829120DC-D7BB-4155-9D7C-CCA957164856}" dt="2020-05-11T15:28:29.810" v="40" actId="1076"/>
        <pc:sldMkLst>
          <pc:docMk/>
          <pc:sldMk cId="239162047" sldId="257"/>
        </pc:sldMkLst>
        <pc:spChg chg="mod">
          <ac:chgData name="Sonia Nicchi" userId="b8041e7a-cddc-4313-836e-5e5c202d95ce" providerId="ADAL" clId="{829120DC-D7BB-4155-9D7C-CCA957164856}" dt="2020-05-11T15:27:55.760" v="38" actId="20577"/>
          <ac:spMkLst>
            <pc:docMk/>
            <pc:sldMk cId="239162047" sldId="257"/>
            <ac:spMk id="2" creationId="{BC8F7571-1850-40C7-8A83-6D2269EB2CE1}"/>
          </ac:spMkLst>
        </pc:spChg>
        <pc:spChg chg="add mod">
          <ac:chgData name="Sonia Nicchi" userId="b8041e7a-cddc-4313-836e-5e5c202d95ce" providerId="ADAL" clId="{829120DC-D7BB-4155-9D7C-CCA957164856}" dt="2020-05-11T15:27:43.858" v="33" actId="255"/>
          <ac:spMkLst>
            <pc:docMk/>
            <pc:sldMk cId="239162047" sldId="257"/>
            <ac:spMk id="3" creationId="{79957179-32DD-4DC0-B383-EE391B89FF36}"/>
          </ac:spMkLst>
        </pc:spChg>
        <pc:spChg chg="add mod ord">
          <ac:chgData name="Sonia Nicchi" userId="b8041e7a-cddc-4313-836e-5e5c202d95ce" providerId="ADAL" clId="{829120DC-D7BB-4155-9D7C-CCA957164856}" dt="2020-05-11T15:27:43.858" v="33" actId="255"/>
          <ac:spMkLst>
            <pc:docMk/>
            <pc:sldMk cId="239162047" sldId="257"/>
            <ac:spMk id="8" creationId="{18B32ADB-90F8-4D99-89EA-767A8989EE58}"/>
          </ac:spMkLst>
        </pc:spChg>
        <pc:spChg chg="add mod ord">
          <ac:chgData name="Sonia Nicchi" userId="b8041e7a-cddc-4313-836e-5e5c202d95ce" providerId="ADAL" clId="{829120DC-D7BB-4155-9D7C-CCA957164856}" dt="2020-05-11T15:27:43.858" v="33" actId="255"/>
          <ac:spMkLst>
            <pc:docMk/>
            <pc:sldMk cId="239162047" sldId="257"/>
            <ac:spMk id="9" creationId="{FC9C2EE7-D496-4617-B541-F1046EC74229}"/>
          </ac:spMkLst>
        </pc:spChg>
        <pc:spChg chg="add mod">
          <ac:chgData name="Sonia Nicchi" userId="b8041e7a-cddc-4313-836e-5e5c202d95ce" providerId="ADAL" clId="{829120DC-D7BB-4155-9D7C-CCA957164856}" dt="2020-05-11T15:27:43.858" v="33" actId="255"/>
          <ac:spMkLst>
            <pc:docMk/>
            <pc:sldMk cId="239162047" sldId="257"/>
            <ac:spMk id="10" creationId="{33FFC06F-76F5-4AD6-AE64-D7A9C36BE747}"/>
          </ac:spMkLst>
        </pc:spChg>
        <pc:spChg chg="mod">
          <ac:chgData name="Sonia Nicchi" userId="b8041e7a-cddc-4313-836e-5e5c202d95ce" providerId="ADAL" clId="{829120DC-D7BB-4155-9D7C-CCA957164856}" dt="2020-05-11T15:28:27.448" v="39" actId="1076"/>
          <ac:spMkLst>
            <pc:docMk/>
            <pc:sldMk cId="239162047" sldId="257"/>
            <ac:spMk id="14" creationId="{78E1FC16-ADFE-41CC-B45F-DCFB9808B0AC}"/>
          </ac:spMkLst>
        </pc:spChg>
        <pc:grpChg chg="add mod">
          <ac:chgData name="Sonia Nicchi" userId="b8041e7a-cddc-4313-836e-5e5c202d95ce" providerId="ADAL" clId="{829120DC-D7BB-4155-9D7C-CCA957164856}" dt="2020-05-11T09:55:57.960" v="29" actId="1076"/>
          <ac:grpSpMkLst>
            <pc:docMk/>
            <pc:sldMk cId="239162047" sldId="257"/>
            <ac:grpSpMk id="4" creationId="{A50FE3F5-AD12-4837-B7B8-CD03BAC73D7D}"/>
          </ac:grpSpMkLst>
        </pc:grpChg>
        <pc:grpChg chg="add mod">
          <ac:chgData name="Sonia Nicchi" userId="b8041e7a-cddc-4313-836e-5e5c202d95ce" providerId="ADAL" clId="{829120DC-D7BB-4155-9D7C-CCA957164856}" dt="2020-05-11T15:28:29.810" v="40" actId="1076"/>
          <ac:grpSpMkLst>
            <pc:docMk/>
            <pc:sldMk cId="239162047" sldId="257"/>
            <ac:grpSpMk id="5" creationId="{6E772341-8E35-430F-ACED-3EA83991FFA7}"/>
          </ac:grpSpMkLst>
        </pc:grpChg>
        <pc:picChg chg="mod">
          <ac:chgData name="Sonia Nicchi" userId="b8041e7a-cddc-4313-836e-5e5c202d95ce" providerId="ADAL" clId="{829120DC-D7BB-4155-9D7C-CCA957164856}" dt="2020-05-11T09:54:24.147" v="10" actId="164"/>
          <ac:picMkLst>
            <pc:docMk/>
            <pc:sldMk cId="239162047" sldId="257"/>
            <ac:picMk id="6" creationId="{4253E9A7-1856-4530-AB39-F4F9857B8B85}"/>
          </ac:picMkLst>
        </pc:picChg>
        <pc:picChg chg="mod">
          <ac:chgData name="Sonia Nicchi" userId="b8041e7a-cddc-4313-836e-5e5c202d95ce" providerId="ADAL" clId="{829120DC-D7BB-4155-9D7C-CCA957164856}" dt="2020-05-11T09:55:17.685" v="20" actId="164"/>
          <ac:picMkLst>
            <pc:docMk/>
            <pc:sldMk cId="239162047" sldId="257"/>
            <ac:picMk id="7" creationId="{13A09D48-5443-4524-B785-91745A8924E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18ABC-B8F7-44A1-941E-EBDBEC477D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3B7898-456F-4684-AD0E-6AF0907BEE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79CCE1-8AA3-46D1-8846-852E1C3DD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732B2-F94B-448D-A838-88AD8282E651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E1C41-002B-4E9D-BCF5-C90B65F97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7F09F2-314E-4B8F-894C-74A38A1CC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30EA-2BF5-40CE-AC26-AFB8D44DDB4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6827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EA1B1-C8D4-4466-852F-03ED4217E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17C789-C6A9-4174-AA08-75CBF72452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1C6964-FB41-427B-A648-B16ACB146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732B2-F94B-448D-A838-88AD8282E651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60432E-C988-4173-9AB1-FCF9FAE42F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ABFCB8-6198-40F0-BE16-3B6D53BD3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30EA-2BF5-40CE-AC26-AFB8D44DDB4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7446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54CA3D-19D7-4BF8-B25C-D792A3710F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BB254D-2111-4D1B-A5FF-CE7CD6F10D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CFC1CC-BC8E-453D-A9C1-BF9859A76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732B2-F94B-448D-A838-88AD8282E651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94092B-8EEE-42B0-8BA1-DD399D70C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35F3DE-9C12-461A-934F-7929BC51B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30EA-2BF5-40CE-AC26-AFB8D44DDB4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7518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65EDB-9D31-482D-9CD4-4E4F7E366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54BB3A-9DE3-4C4B-99C2-D71361F9D1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5A50D1-041C-4627-B0C5-F6B6BBDC68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732B2-F94B-448D-A838-88AD8282E651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D275ED-4BA4-413A-86F5-9E7B313F6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912F0B-B520-4921-A508-D0082C1EA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30EA-2BF5-40CE-AC26-AFB8D44DDB4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5207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DDA31-0035-44B6-9BB5-70E0B3982D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C08C1D-9E0E-4D3E-991C-DD01752F9C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1C4D17-1AFA-445B-AEC4-88E96842C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732B2-F94B-448D-A838-88AD8282E651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B56145-6218-473F-B392-F58869245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95CAB6-26D8-4311-8955-BFEFB7FE3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30EA-2BF5-40CE-AC26-AFB8D44DDB4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9730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9AD55-F84F-4089-9660-8DD45D9BA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6073CD-2BCC-4E5A-A36A-9B0468C90D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5E34F5-EF75-4FBE-97F3-63245F5401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760228-4572-4992-B39F-EDBAB2B46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732B2-F94B-448D-A838-88AD8282E651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20D366-D2A7-4274-A462-989720F26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D1D2F5-C353-4DC4-B61B-4CEDDE453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30EA-2BF5-40CE-AC26-AFB8D44DDB4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588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191C4-7B9D-427B-872A-99EF918ED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4A082C-0974-4F25-BEAE-39B27762BF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4456C8-D7AB-4171-95F4-5BCC79E027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3F55DB-CD86-44C1-82A5-23EE274259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6FCADA-E580-4D8F-90C1-9CB860B707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395B0E9-603E-4EFF-99E7-14C9493264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732B2-F94B-448D-A838-88AD8282E651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07DF3DE-6C7D-453E-BB56-219A4D5706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33DB45-1A22-4497-BE3F-5C3C6AA99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30EA-2BF5-40CE-AC26-AFB8D44DDB4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15663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E3173-2EF9-4A4D-B506-27085EBBA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B7CAAC-1D1E-421B-8666-BF6E04FEB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732B2-F94B-448D-A838-88AD8282E651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E1C218-3C36-400F-9265-F50218533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7AF422-62A9-490E-AEFA-C6A8679D9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30EA-2BF5-40CE-AC26-AFB8D44DDB4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7346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1FB4D7-ABC8-46B6-9E13-C8E706FC6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732B2-F94B-448D-A838-88AD8282E651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EF5FF4-3E1D-4A45-987F-DC3A8C289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FB3851-41C9-4AC9-9CB8-788D49E77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30EA-2BF5-40CE-AC26-AFB8D44DDB4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356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40D1F-425B-4670-B302-9A09C5E14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4853AE-504F-4E92-A82F-1974B43827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1F6159-1C21-4A9A-9E86-AC9411B991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390341-6D74-45E0-89DD-689B9C74F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732B2-F94B-448D-A838-88AD8282E651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3B953C-0C4A-416F-8877-592408DF8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32B4F5-6FFA-47E6-A6CB-B84B67155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30EA-2BF5-40CE-AC26-AFB8D44DDB4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4874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16E4B-DEC9-4CCE-90A8-FCD6C0FB9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474E4D-1841-4A65-B316-F038EB4F6E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962E9C-32C5-4761-992A-8C64BB7EB0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0575B1-CDAD-400B-A61A-51BAE025A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732B2-F94B-448D-A838-88AD8282E651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57BA87-0846-418B-9EEE-734665940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5C1E13-98FB-4C35-983F-2F0B6CD92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930EA-2BF5-40CE-AC26-AFB8D44DDB4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396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B4783D-7DCE-4504-8DA6-2FE65DEB4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5ED2DA-D0B7-4C1C-AA71-48BCE5A45D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D5A6A7-7FEA-42BC-9C91-DCFCE42A14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732B2-F94B-448D-A838-88AD8282E651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1EB9DE-F18C-49CE-BC89-56AFA1AE20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E079FA-B262-4AFA-BF41-97058ED5B6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930EA-2BF5-40CE-AC26-AFB8D44DDB4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6555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C8F7571-1850-40C7-8A83-6D2269EB2CE1}"/>
              </a:ext>
            </a:extLst>
          </p:cNvPr>
          <p:cNvSpPr txBox="1"/>
          <p:nvPr/>
        </p:nvSpPr>
        <p:spPr>
          <a:xfrm>
            <a:off x="2293033" y="1276804"/>
            <a:ext cx="21355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>
                <a:latin typeface="Cambria" panose="02040503050406030204" pitchFamily="18" charset="0"/>
                <a:ea typeface="Cambria" panose="02040503050406030204" pitchFamily="18" charset="0"/>
              </a:rPr>
              <a:t>25°C, BL21DE3 (InaK-</a:t>
            </a:r>
            <a:r>
              <a:rPr lang="it-IT" sz="1100" i="1" dirty="0">
                <a:latin typeface="Cambria" panose="02040503050406030204" pitchFamily="18" charset="0"/>
                <a:ea typeface="Cambria" panose="02040503050406030204" pitchFamily="18" charset="0"/>
              </a:rPr>
              <a:t>Nm</a:t>
            </a:r>
            <a:r>
              <a:rPr lang="it-IT" sz="1100" dirty="0">
                <a:latin typeface="Cambria" panose="02040503050406030204" pitchFamily="18" charset="0"/>
                <a:ea typeface="Cambria" panose="02040503050406030204" pitchFamily="18" charset="0"/>
              </a:rPr>
              <a:t>BamE)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8E1FC16-ADFE-41CC-B45F-DCFB9808B0AC}"/>
              </a:ext>
            </a:extLst>
          </p:cNvPr>
          <p:cNvSpPr txBox="1"/>
          <p:nvPr/>
        </p:nvSpPr>
        <p:spPr>
          <a:xfrm>
            <a:off x="5576791" y="1277644"/>
            <a:ext cx="23439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dirty="0">
                <a:latin typeface="Cambria" panose="02040503050406030204" pitchFamily="18" charset="0"/>
                <a:ea typeface="Cambria" panose="02040503050406030204" pitchFamily="18" charset="0"/>
              </a:rPr>
              <a:t>25°C, T7 expressIq (InaK-</a:t>
            </a:r>
            <a:r>
              <a:rPr lang="it-IT" sz="1100" i="1" dirty="0">
                <a:latin typeface="Cambria" panose="02040503050406030204" pitchFamily="18" charset="0"/>
                <a:ea typeface="Cambria" panose="02040503050406030204" pitchFamily="18" charset="0"/>
              </a:rPr>
              <a:t>Nm</a:t>
            </a:r>
            <a:r>
              <a:rPr lang="it-IT" sz="1100" dirty="0">
                <a:latin typeface="Cambria" panose="02040503050406030204" pitchFamily="18" charset="0"/>
                <a:ea typeface="Cambria" panose="02040503050406030204" pitchFamily="18" charset="0"/>
              </a:rPr>
              <a:t>BamE)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50FE3F5-AD12-4837-B7B8-CD03BAC73D7D}"/>
              </a:ext>
            </a:extLst>
          </p:cNvPr>
          <p:cNvGrpSpPr/>
          <p:nvPr/>
        </p:nvGrpSpPr>
        <p:grpSpPr>
          <a:xfrm>
            <a:off x="1833234" y="1633603"/>
            <a:ext cx="2347595" cy="2311400"/>
            <a:chOff x="1895164" y="1647742"/>
            <a:chExt cx="2347595" cy="23114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253E9A7-1856-4530-AB39-F4F9857B8B85}"/>
                </a:ext>
              </a:extLst>
            </p:cNvPr>
            <p:cNvPicPr/>
            <p:nvPr/>
          </p:nvPicPr>
          <p:blipFill rotWithShape="1">
            <a:blip r:embed="rId2"/>
            <a:srcRect l="38629" t="22312" r="25860" b="15504"/>
            <a:stretch/>
          </p:blipFill>
          <p:spPr bwMode="auto">
            <a:xfrm>
              <a:off x="1895164" y="1647742"/>
              <a:ext cx="2347595" cy="23114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9957179-32DD-4DC0-B383-EE391B89FF36}"/>
                </a:ext>
              </a:extLst>
            </p:cNvPr>
            <p:cNvSpPr/>
            <p:nvPr/>
          </p:nvSpPr>
          <p:spPr>
            <a:xfrm>
              <a:off x="3460652" y="1758462"/>
              <a:ext cx="617869" cy="844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10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E772341-8E35-430F-ACED-3EA83991FFA7}"/>
              </a:ext>
            </a:extLst>
          </p:cNvPr>
          <p:cNvGrpSpPr/>
          <p:nvPr/>
        </p:nvGrpSpPr>
        <p:grpSpPr>
          <a:xfrm>
            <a:off x="5182652" y="1633603"/>
            <a:ext cx="2347595" cy="2311400"/>
            <a:chOff x="5210788" y="1647742"/>
            <a:chExt cx="2347595" cy="23114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3A09D48-5443-4524-B785-91745A8924ED}"/>
                </a:ext>
              </a:extLst>
            </p:cNvPr>
            <p:cNvPicPr/>
            <p:nvPr/>
          </p:nvPicPr>
          <p:blipFill rotWithShape="1">
            <a:blip r:embed="rId2"/>
            <a:srcRect l="38629" t="22312" r="25860" b="15504"/>
            <a:stretch/>
          </p:blipFill>
          <p:spPr bwMode="auto">
            <a:xfrm>
              <a:off x="5210788" y="1647742"/>
              <a:ext cx="2347595" cy="231140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3FFC06F-76F5-4AD6-AE64-D7A9C36BE747}"/>
                </a:ext>
              </a:extLst>
            </p:cNvPr>
            <p:cNvSpPr/>
            <p:nvPr/>
          </p:nvSpPr>
          <p:spPr>
            <a:xfrm>
              <a:off x="6740118" y="1758462"/>
              <a:ext cx="617869" cy="984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100">
                <a:latin typeface="Cambria" panose="02040503050406030204" pitchFamily="18" charset="0"/>
                <a:ea typeface="Cambria" panose="02040503050406030204" pitchFamily="18" charset="0"/>
              </a:endParaRP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C9C2EE7-D496-4617-B541-F1046EC74229}"/>
              </a:ext>
            </a:extLst>
          </p:cNvPr>
          <p:cNvSpPr txBox="1"/>
          <p:nvPr/>
        </p:nvSpPr>
        <p:spPr>
          <a:xfrm>
            <a:off x="5710159" y="1709063"/>
            <a:ext cx="2760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dirty="0">
                <a:latin typeface="Cambria" panose="02040503050406030204" pitchFamily="18" charset="0"/>
                <a:ea typeface="Cambria" panose="02040503050406030204" pitchFamily="18" charset="0"/>
              </a:rPr>
              <a:t>B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B32ADB-90F8-4D99-89EA-767A8989EE58}"/>
              </a:ext>
            </a:extLst>
          </p:cNvPr>
          <p:cNvSpPr txBox="1"/>
          <p:nvPr/>
        </p:nvSpPr>
        <p:spPr>
          <a:xfrm>
            <a:off x="2293033" y="1647742"/>
            <a:ext cx="2760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dirty="0">
                <a:latin typeface="Cambria" panose="02040503050406030204" pitchFamily="18" charset="0"/>
                <a:ea typeface="Cambria" panose="02040503050406030204" pitchFamily="18" charset="0"/>
              </a:rPr>
              <a:t>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073C713-D80F-47F7-845A-7AA00D887DC4}"/>
              </a:ext>
            </a:extLst>
          </p:cNvPr>
          <p:cNvSpPr/>
          <p:nvPr/>
        </p:nvSpPr>
        <p:spPr>
          <a:xfrm>
            <a:off x="1954966" y="667446"/>
            <a:ext cx="52019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FACS using anti-</a:t>
            </a:r>
            <a:r>
              <a:rPr lang="it-IT" b="1" i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Nm</a:t>
            </a:r>
            <a:r>
              <a:rPr lang="it-IT" b="1" dirty="0">
                <a:solidFill>
                  <a:srgbClr val="FF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BamE polyclonal antibodies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91620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Sonia Nicchi</dc:creator>
  <cp:lastModifiedBy>Sonia Nicchi</cp:lastModifiedBy>
  <cp:revision>1</cp:revision>
  <dcterms:created xsi:type="dcterms:W3CDTF">2019-09-22T16:08:17Z</dcterms:created>
  <dcterms:modified xsi:type="dcterms:W3CDTF">2020-07-23T08:23:52Z</dcterms:modified>
</cp:coreProperties>
</file>