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4CC6375-8312-4D0E-AA29-755833A548BD}" v="1" dt="2020-07-23T08:19:00.97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nia Nicchi" userId="b8041e7a-cddc-4313-836e-5e5c202d95ce" providerId="ADAL" clId="{54CC6375-8312-4D0E-AA29-755833A548BD}"/>
    <pc:docChg chg="modSld">
      <pc:chgData name="Sonia Nicchi" userId="b8041e7a-cddc-4313-836e-5e5c202d95ce" providerId="ADAL" clId="{54CC6375-8312-4D0E-AA29-755833A548BD}" dt="2020-07-23T08:19:32.171" v="37" actId="114"/>
      <pc:docMkLst>
        <pc:docMk/>
      </pc:docMkLst>
      <pc:sldChg chg="addSp modSp">
        <pc:chgData name="Sonia Nicchi" userId="b8041e7a-cddc-4313-836e-5e5c202d95ce" providerId="ADAL" clId="{54CC6375-8312-4D0E-AA29-755833A548BD}" dt="2020-07-23T08:19:32.171" v="37" actId="114"/>
        <pc:sldMkLst>
          <pc:docMk/>
          <pc:sldMk cId="3834119649" sldId="257"/>
        </pc:sldMkLst>
        <pc:spChg chg="add mod">
          <ac:chgData name="Sonia Nicchi" userId="b8041e7a-cddc-4313-836e-5e5c202d95ce" providerId="ADAL" clId="{54CC6375-8312-4D0E-AA29-755833A548BD}" dt="2020-07-23T08:19:32.171" v="37" actId="114"/>
          <ac:spMkLst>
            <pc:docMk/>
            <pc:sldMk cId="3834119649" sldId="257"/>
            <ac:spMk id="2" creationId="{1010888C-675B-42AF-B35F-7660E9E21A5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A362F-DEC0-4229-B98D-4DE96EC877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32B64E-3106-40C5-B636-152D5B180C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FDD8C8-3675-4E26-A75E-CD65B2704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50B26-6BA8-490A-ADFC-9ADB73175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345980-73FD-49C8-8E8B-8AD5E9D8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188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E59E6-C838-4E76-A09F-6A57995C0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B11FE-D266-4FF5-9160-FC4363D66B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D0BE0-E380-4951-9FF4-CCE6D1865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2AC87-402D-447C-8A1E-F483812B8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883E9-59D5-4554-8BD3-11062B724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9604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AFF428-941E-4776-9F98-FB3003F9F3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0723DF-CC88-4B27-A8AC-7F0D8D69B1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2B278E-3CCC-4A3D-B227-DA4DCE6044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9048F-7087-4BEA-8A07-953208067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5D316-EFF6-419A-B47A-4C045CFE0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0006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44BD69-B79F-474F-99E5-B2DF17D70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85422C-5D06-47A6-815D-A20CD0124C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3D81B-D017-4ECA-AEA1-1C889C720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679A2-7C9D-4EBD-BF68-5F23B9FEE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15943-F57C-4C0B-9C25-E609E2D51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605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F3830-68CC-4D7A-8D0B-9CBCB1EF42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38EAFA-8EA9-4AC4-86D0-7119077230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7D80E2-6861-4EBE-A171-B41CD90171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92C9D-74CD-444C-B22E-F9442A583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DBA409-55FD-4191-9DD2-2A7C6ACC2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460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EFFDD-2964-4A1C-BADF-DF9C35EEE9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E6795-F886-4C2B-AE13-32F577D652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F126B2-ABD5-4A24-93B7-9D38845434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C0CA43-55D3-40F2-8BEF-13EB4F886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6831F0-F6DB-4479-966B-851081634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D0C32-E222-441B-8DDB-7B370B2B8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6069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92E697-42A2-48FA-84F6-D68FBBE4B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E22D7-088D-4001-949E-C01E9905C3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BA209D-45DA-44E1-8093-24ED573171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7D3A69-4E5D-43C9-AB11-ADA5F8BD54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6FAB37-53E4-4CED-A73F-713A99C0C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966ED4-4D19-4E1E-9D07-ECC5C63DE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0781E7-C24E-4EC4-9F01-7552AC91C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8390E7-95CB-4A19-BF8C-62419D2A7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408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1FF928-E0DC-4BCF-96EB-B4CFA2C5F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AC316F-5E8E-4AD1-9E1F-7AA648715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8F7F0B-E9B7-4BDC-9FAD-B09A0AE11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7476A5-2791-40CB-B02C-92E1027C9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5017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F74CE3-3D34-4BFB-A68E-2CE9DBDD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639EF1-4239-4789-8263-3DADE8628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88ED54-AA0A-423B-89A9-96852C0FD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1900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64171-1521-4F8C-B863-3E589C868C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94ECD-5F93-41CD-96C0-48018E2F5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58124F-87A5-4469-B007-AF3608FE64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7E9700-8850-4E1A-8DA2-3E940F4A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B25DA8-3496-4C68-8126-E1335699B5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007F6-DBC2-4ABB-90ED-542A03D7B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947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B9A4F-4C3C-45DE-9F41-695BBA1FC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530BDA-409C-4C41-912E-20FDF1A9B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113DA2-5E3A-4906-A794-41B4AACF81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41F49C-8C07-476C-9D9E-A3503E6EE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35DED6-C97D-4735-B009-C82581AED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254B83-5505-436F-98B4-1D97EB695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5347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DD142A-3644-441C-810C-5ED6477093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B1E0E-9FE4-4E65-92DE-118FF24658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A5A076-E34C-429B-9866-F4B5ACAAFE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1741F-3C39-454E-8743-31FFC7B91F51}" type="datetimeFigureOut">
              <a:rPr lang="it-IT" smtClean="0"/>
              <a:t>23/07/2020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8DEF2-FE74-4FD1-8719-FD4E3C9D09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39C48A-067D-4295-86F9-F69B00E5C4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120F6-CF1A-4908-A4D3-6B34861D544F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6973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>
            <a:extLst>
              <a:ext uri="{FF2B5EF4-FFF2-40B4-BE49-F238E27FC236}">
                <a16:creationId xmlns:a16="http://schemas.microsoft.com/office/drawing/2014/main" id="{9A81EE4E-AF90-483A-92EA-FC4FFFE941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5" t="6439" r="27699" b="12684"/>
          <a:stretch/>
        </p:blipFill>
        <p:spPr bwMode="auto">
          <a:xfrm>
            <a:off x="3089064" y="1629000"/>
            <a:ext cx="4648502" cy="36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10888C-675B-42AF-B35F-7660E9E21A59}"/>
              </a:ext>
            </a:extLst>
          </p:cNvPr>
          <p:cNvSpPr txBox="1"/>
          <p:nvPr/>
        </p:nvSpPr>
        <p:spPr>
          <a:xfrm>
            <a:off x="1004341" y="674557"/>
            <a:ext cx="3117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InaK-NC </a:t>
            </a:r>
            <a:r>
              <a:rPr lang="it-IT" b="1" i="1" dirty="0"/>
              <a:t>Nm</a:t>
            </a:r>
            <a:r>
              <a:rPr lang="it-IT" b="1" dirty="0"/>
              <a:t> BamE (18 °C)</a:t>
            </a:r>
          </a:p>
        </p:txBody>
      </p:sp>
    </p:spTree>
    <p:extLst>
      <p:ext uri="{BB962C8B-B14F-4D97-AF65-F5344CB8AC3E}">
        <p14:creationId xmlns:p14="http://schemas.microsoft.com/office/powerpoint/2010/main" val="38341196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Sonia Nicchi</dc:creator>
  <cp:lastModifiedBy>Sonia Nicchi</cp:lastModifiedBy>
  <cp:revision>1</cp:revision>
  <dcterms:created xsi:type="dcterms:W3CDTF">2019-09-22T16:05:51Z</dcterms:created>
  <dcterms:modified xsi:type="dcterms:W3CDTF">2020-07-23T08:19:34Z</dcterms:modified>
</cp:coreProperties>
</file>