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charts/chartEx3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ppt/charts/chartEx4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ppt/charts/chartEx5.xml" ContentType="application/vnd.ms-office.chartex+xml"/>
  <Override PartName="/ppt/charts/style5.xml" ContentType="application/vnd.ms-office.chartstyle+xml"/>
  <Override PartName="/ppt/charts/colors5.xml" ContentType="application/vnd.ms-office.chartcolorstyle+xml"/>
  <Override PartName="/ppt/charts/chartEx6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Ex7.xml" ContentType="application/vnd.ms-office.chartex+xml"/>
  <Override PartName="/ppt/charts/style7.xml" ContentType="application/vnd.ms-office.chartstyle+xml"/>
  <Override PartName="/ppt/charts/colors7.xml" ContentType="application/vnd.ms-office.chartcolorstyle+xml"/>
  <Override PartName="/ppt/charts/chartEx8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57" r:id="rId2"/>
    <p:sldId id="5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\\mung.neb.com\mac_win\zhangy\LAMP-21\201005_190112-IAV2.txt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\\mung.neb.com\mac_win\zhangy\LAMP-21\201005_190112-IAV2.txt" TargetMode="External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\\mung.neb.com\mac_win\zhangy\LAMP-21\201005_190112-IAV2.txt" TargetMode="External"/></Relationships>
</file>

<file path=ppt/charts/_rels/chartEx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file:///\\mung.neb.com\mac_win\zhangy\LAMP-21\201005_190112-IAV2.txt" TargetMode="External"/></Relationships>
</file>

<file path=ppt/charts/_rels/chartEx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file:///\\mung.neb.com\mac_win\zhangy\LAMP-21\201005_180705-IBV.txt" TargetMode="External"/></Relationships>
</file>

<file path=ppt/charts/_rels/chartEx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oleObject" Target="file:///\\mung.neb.com\mac_win\zhangy\LAMP-21\201005_180705-IBV.txt" TargetMode="External"/></Relationships>
</file>

<file path=ppt/charts/_rels/chartEx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oleObject" Target="file:///\\mung.neb.com\mac_win\zhangy\LAMP-21\201005_180705-IBV.txt" TargetMode="External"/></Relationships>
</file>

<file path=ppt/charts/_rels/chartEx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oleObject" Target="file:///\\mung.neb.com\mac_win\zhangy\LAMP-21\201005_180705-IBV.txt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Plot!$Z$15:$AA$15</cx:f>
        <cx:lvl ptCount="2" formatCode="General">
          <cx:pt idx="0">1328</cx:pt>
          <cx:pt idx="1">1503</cx:pt>
        </cx:lvl>
      </cx:numDim>
    </cx:data>
    <cx:data id="1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Plot!$Z$16:$AA$16</cx:f>
        <cx:lvl ptCount="2" formatCode="General">
          <cx:pt idx="0">1256</cx:pt>
          <cx:pt idx="1">1496</cx:pt>
        </cx:lvl>
      </cx:numDim>
    </cx:data>
    <cx:data id="2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Plot!$Z$17:$AA$17</cx:f>
        <cx:lvl ptCount="2" formatCode="General">
          <cx:pt idx="0">1248</cx:pt>
          <cx:pt idx="1">1484</cx:pt>
        </cx:lvl>
      </cx:numDim>
    </cx:data>
    <cx:data id="3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Plot!$Z$18:$AA$18</cx:f>
        <cx:lvl ptCount="2" formatCode="General">
          <cx:pt idx="0">1337</cx:pt>
          <cx:pt idx="1">1506</cx:pt>
        </cx:lvl>
      </cx:numDim>
    </cx:data>
    <cx:data id="4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Plot!$Z$19:$AA$19</cx:f>
        <cx:lvl ptCount="2" formatCode="General">
          <cx:pt idx="0">1304</cx:pt>
          <cx:pt idx="1">1602</cx:pt>
        </cx:lvl>
      </cx:numDim>
    </cx:data>
    <cx:data id="5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Plot!$Z$20:$AA$20</cx:f>
        <cx:lvl ptCount="2" formatCode="General">
          <cx:pt idx="0">1663</cx:pt>
          <cx:pt idx="1">1572</cx:pt>
        </cx:lvl>
      </cx:numDim>
    </cx:data>
    <cx:data id="6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Plot!$Z$21:$AA$21</cx:f>
        <cx:lvl ptCount="2" formatCode="General">
          <cx:pt idx="0">1470</cx:pt>
          <cx:pt idx="1">1645</cx:pt>
        </cx:lvl>
      </cx:numDim>
    </cx:data>
    <cx:data id="7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Plot!$Z$22:$AA$22</cx:f>
        <cx:lvl ptCount="2" formatCode="General">
          <cx:pt idx="0">1367</cx:pt>
          <cx:pt idx="1">1626</cx:pt>
        </cx:lvl>
      </cx:numDim>
    </cx:data>
    <cx:data id="8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Plot!$Z$23:$AA$23</cx:f>
        <cx:lvl ptCount="2" formatCode="General">
          <cx:pt idx="0">1302</cx:pt>
        </cx:lvl>
      </cx:numDim>
    </cx:data>
    <cx:data id="9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Plot!$Z$24:$AA$24</cx:f>
        <cx:lvl ptCount="2" formatCode="General">
          <cx:pt idx="0">1583</cx:pt>
        </cx:lvl>
      </cx:numDim>
    </cx:data>
    <cx:data id="10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Plot!$Z$25:$AA$25</cx:f>
        <cx:lvl ptCount="2" formatCode="General">
          <cx:pt idx="0">1243</cx:pt>
        </cx:lvl>
      </cx:numDim>
    </cx:data>
    <cx:data id="11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Plot!$Z$26:$AA$26</cx:f>
        <cx:lvl ptCount="2" formatCode="General">
          <cx:pt idx="0">1363</cx:pt>
        </cx:lvl>
      </cx:numDim>
    </cx:data>
    <cx:data id="12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Plot!$Z$27:$AA$27</cx:f>
        <cx:lvl ptCount="2" formatCode="General">
          <cx:pt idx="0">1627</cx:pt>
        </cx:lvl>
      </cx:numDim>
    </cx:data>
    <cx:data id="13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Plot!$Z$28:$AA$28</cx:f>
        <cx:lvl ptCount="2" formatCode="General">
          <cx:pt idx="0">1650</cx:pt>
        </cx:lvl>
      </cx:numDim>
    </cx:data>
    <cx:data id="14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Plot!$Z$29:$AA$29</cx:f>
        <cx:lvl ptCount="2" formatCode="General">
          <cx:pt idx="0">1632</cx:pt>
        </cx:lvl>
      </cx:numDim>
    </cx:data>
    <cx:data id="15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Plot!$Z$30:$AA$30</cx:f>
        <cx:lvl ptCount="2" formatCode="General">
          <cx:pt idx="0">1618</cx:pt>
        </cx:lvl>
      </cx:numDim>
    </cx:data>
    <cx:data id="16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Plot!$Z$31:$AA$31</cx:f>
        <cx:lvl ptCount="2" formatCode="General">
          <cx:pt idx="0">1302</cx:pt>
        </cx:lvl>
      </cx:numDim>
    </cx:data>
    <cx:data id="17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Plot!$Z$32:$AA$32</cx:f>
        <cx:lvl ptCount="2" formatCode="General">
          <cx:pt idx="0">1625</cx:pt>
        </cx:lvl>
      </cx:numDim>
    </cx:data>
    <cx:data id="18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Plot!$Z$33:$AA$33</cx:f>
        <cx:lvl ptCount="2" formatCode="General">
          <cx:pt idx="0">1565</cx:pt>
        </cx:lvl>
      </cx:numDim>
    </cx:data>
    <cx:data id="19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Plot!$Z$34:$AA$34</cx:f>
        <cx:lvl ptCount="2" formatCode="General">
          <cx:pt idx="0">1593</cx:pt>
        </cx:lvl>
      </cx:numDim>
    </cx:data>
    <cx:data id="20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Plot!$Z$35:$AA$35</cx:f>
        <cx:lvl ptCount="2" formatCode="General">
          <cx:pt idx="0">1339</cx:pt>
        </cx:lvl>
      </cx:numDim>
    </cx:data>
    <cx:data id="21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Plot!$Z$36:$AA$36</cx:f>
        <cx:lvl ptCount="2" formatCode="General">
          <cx:pt idx="0">1345</cx:pt>
        </cx:lvl>
      </cx:numDim>
    </cx:data>
    <cx:data id="22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Plot!$Z$37:$AA$37</cx:f>
        <cx:lvl ptCount="2" formatCode="General">
          <cx:pt idx="0">1662</cx:pt>
        </cx:lvl>
      </cx:numDim>
    </cx:data>
    <cx:data id="23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Plot!$Z$38:$AA$38</cx:f>
        <cx:lvl ptCount="2" formatCode="General">
          <cx:pt idx="0">1303</cx:pt>
        </cx:lvl>
      </cx:numDim>
    </cx:data>
  </cx:chartData>
  <cx:chart>
    <cx:plotArea>
      <cx:plotAreaRegion>
        <cx:plotSurface>
          <cx:spPr>
            <a:ln>
              <a:solidFill>
                <a:schemeClr val="bg2">
                  <a:lumMod val="75000"/>
                </a:schemeClr>
              </a:solidFill>
            </a:ln>
          </cx:spPr>
        </cx:plotSurface>
        <cx:series layoutId="boxWhisker" uniqueId="{DE64C57D-53AB-40A1-8666-4741C5826124}">
          <cx:dataId val="0"/>
          <cx:layoutPr>
            <cx:statistics quartileMethod="exclusive"/>
          </cx:layoutPr>
        </cx:series>
        <cx:series layoutId="boxWhisker" uniqueId="{15F2D5A1-7D8F-4009-BF8D-379D893052F8}">
          <cx:dataId val="1"/>
          <cx:layoutPr>
            <cx:statistics quartileMethod="exclusive"/>
          </cx:layoutPr>
        </cx:series>
        <cx:series layoutId="boxWhisker" uniqueId="{5CC2008A-687E-45A6-9962-24D77E1E5F3B}">
          <cx:dataId val="2"/>
          <cx:layoutPr>
            <cx:statistics quartileMethod="exclusive"/>
          </cx:layoutPr>
        </cx:series>
        <cx:series layoutId="boxWhisker" uniqueId="{70EC4485-8134-4EB5-846A-EF71BA3752BB}">
          <cx:dataId val="3"/>
          <cx:layoutPr>
            <cx:statistics quartileMethod="exclusive"/>
          </cx:layoutPr>
        </cx:series>
        <cx:series layoutId="boxWhisker" uniqueId="{B329ADFC-05F2-48E1-AF5C-6FE489FAE525}">
          <cx:dataId val="4"/>
          <cx:layoutPr>
            <cx:statistics quartileMethod="exclusive"/>
          </cx:layoutPr>
        </cx:series>
        <cx:series layoutId="boxWhisker" uniqueId="{CD97075A-C549-44F7-9170-BFC622373D05}">
          <cx:dataId val="5"/>
          <cx:layoutPr>
            <cx:statistics quartileMethod="exclusive"/>
          </cx:layoutPr>
        </cx:series>
        <cx:series layoutId="boxWhisker" uniqueId="{F85DAC53-440A-4185-ABE0-2DDA5DF1237E}">
          <cx:dataId val="6"/>
          <cx:layoutPr>
            <cx:statistics quartileMethod="exclusive"/>
          </cx:layoutPr>
        </cx:series>
        <cx:series layoutId="boxWhisker" uniqueId="{9D5F9447-D952-48A9-B0FB-73CAFEF86BF9}">
          <cx:dataId val="7"/>
          <cx:layoutPr>
            <cx:statistics quartileMethod="exclusive"/>
          </cx:layoutPr>
        </cx:series>
        <cx:series layoutId="boxWhisker" uniqueId="{D6DE347F-70B8-498D-9C1B-6222B4A3AFCB}">
          <cx:dataId val="8"/>
          <cx:layoutPr>
            <cx:statistics quartileMethod="exclusive"/>
          </cx:layoutPr>
        </cx:series>
        <cx:series layoutId="boxWhisker" uniqueId="{B5023BFE-6BC7-4C0E-96B5-831C088A412B}">
          <cx:dataId val="9"/>
          <cx:layoutPr>
            <cx:statistics quartileMethod="exclusive"/>
          </cx:layoutPr>
        </cx:series>
        <cx:series layoutId="boxWhisker" uniqueId="{5B0E5115-A7AC-4E1E-A3DF-75A8E4D405FA}">
          <cx:dataId val="10"/>
          <cx:layoutPr>
            <cx:statistics quartileMethod="exclusive"/>
          </cx:layoutPr>
        </cx:series>
        <cx:series layoutId="boxWhisker" uniqueId="{351E2E6C-45E4-4178-B566-051FB9B1B9A3}">
          <cx:dataId val="11"/>
          <cx:layoutPr>
            <cx:statistics quartileMethod="exclusive"/>
          </cx:layoutPr>
        </cx:series>
        <cx:series layoutId="boxWhisker" uniqueId="{192E0593-EFE8-4586-8786-FA75F19A482C}">
          <cx:dataId val="12"/>
          <cx:layoutPr>
            <cx:statistics quartileMethod="exclusive"/>
          </cx:layoutPr>
        </cx:series>
        <cx:series layoutId="boxWhisker" uniqueId="{D2EDFF10-519D-48D6-B9A6-910D185E2F17}">
          <cx:dataId val="13"/>
          <cx:layoutPr>
            <cx:statistics quartileMethod="exclusive"/>
          </cx:layoutPr>
        </cx:series>
        <cx:series layoutId="boxWhisker" uniqueId="{1BCA7884-DEB5-44FC-A9E7-530BD60DCD10}">
          <cx:dataId val="14"/>
          <cx:layoutPr>
            <cx:statistics quartileMethod="exclusive"/>
          </cx:layoutPr>
        </cx:series>
        <cx:series layoutId="boxWhisker" uniqueId="{4E43D816-FA28-49F6-83F5-776E37EF7203}">
          <cx:dataId val="15"/>
          <cx:layoutPr>
            <cx:statistics quartileMethod="exclusive"/>
          </cx:layoutPr>
        </cx:series>
        <cx:series layoutId="boxWhisker" uniqueId="{7684C9EC-EC81-431A-90BC-3CB709585A85}">
          <cx:dataId val="16"/>
          <cx:layoutPr>
            <cx:statistics quartileMethod="exclusive"/>
          </cx:layoutPr>
        </cx:series>
        <cx:series layoutId="boxWhisker" uniqueId="{95BC9D90-C555-4D13-B237-8DD91DDA6B4C}">
          <cx:dataId val="17"/>
          <cx:layoutPr>
            <cx:statistics quartileMethod="exclusive"/>
          </cx:layoutPr>
        </cx:series>
        <cx:series layoutId="boxWhisker" uniqueId="{634AFC63-DE3C-4654-BE21-519F3390A574}">
          <cx:dataId val="18"/>
          <cx:layoutPr>
            <cx:statistics quartileMethod="exclusive"/>
          </cx:layoutPr>
        </cx:series>
        <cx:series layoutId="boxWhisker" uniqueId="{429B2D36-8E40-44AE-B557-CD579E4D7304}">
          <cx:dataId val="19"/>
          <cx:layoutPr>
            <cx:statistics quartileMethod="exclusive"/>
          </cx:layoutPr>
        </cx:series>
        <cx:series layoutId="boxWhisker" uniqueId="{07AC3278-6E61-480C-A8DD-85D5FDB5AD92}">
          <cx:dataId val="20"/>
          <cx:layoutPr>
            <cx:statistics quartileMethod="exclusive"/>
          </cx:layoutPr>
        </cx:series>
        <cx:series layoutId="boxWhisker" uniqueId="{F86011E0-ABCD-4676-A84E-8ECFB41B1529}">
          <cx:dataId val="21"/>
          <cx:layoutPr>
            <cx:statistics quartileMethod="exclusive"/>
          </cx:layoutPr>
        </cx:series>
        <cx:series layoutId="boxWhisker" uniqueId="{A6820579-0D24-4B83-9815-42BAD1B3FCFA}">
          <cx:dataId val="22"/>
          <cx:layoutPr>
            <cx:statistics quartileMethod="exclusive"/>
          </cx:layoutPr>
        </cx:series>
        <cx:series layoutId="boxWhisker" uniqueId="{D83B04FB-8363-4988-BEA6-B256374BB1CF}">
          <cx:dataId val="23"/>
          <cx:layoutPr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ax="2000" min="200"/>
        <cx:title>
          <cx:tx>
            <cx:txData>
              <cx:v>RFU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RFU</a:t>
              </a:r>
            </a:p>
          </cx:txPr>
        </cx:title>
        <cx:tickLabels/>
      </cx:axis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Plot!$C$15:$D$15</cx:f>
        <cx:lvl ptCount="2" formatCode="General">
          <cx:pt idx="0">1258</cx:pt>
          <cx:pt idx="1">549</cx:pt>
        </cx:lvl>
      </cx:numDim>
    </cx:data>
    <cx:data id="1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Plot!$C$16:$D$16</cx:f>
        <cx:lvl ptCount="2" formatCode="General">
          <cx:pt idx="0">1239</cx:pt>
          <cx:pt idx="1">529</cx:pt>
        </cx:lvl>
      </cx:numDim>
    </cx:data>
    <cx:data id="2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Plot!$C$17:$D$17</cx:f>
        <cx:lvl ptCount="2" formatCode="General">
          <cx:pt idx="0">1250</cx:pt>
          <cx:pt idx="1">515</cx:pt>
        </cx:lvl>
      </cx:numDim>
    </cx:data>
    <cx:data id="3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Plot!$C$18:$D$18</cx:f>
        <cx:lvl ptCount="2" formatCode="General">
          <cx:pt idx="0">595</cx:pt>
          <cx:pt idx="1">542</cx:pt>
        </cx:lvl>
      </cx:numDim>
    </cx:data>
    <cx:data id="4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Plot!$C$19:$D$19</cx:f>
        <cx:lvl ptCount="2" formatCode="General">
          <cx:pt idx="0">1250</cx:pt>
          <cx:pt idx="1">549</cx:pt>
        </cx:lvl>
      </cx:numDim>
    </cx:data>
    <cx:data id="5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Plot!$C$20:$D$20</cx:f>
        <cx:lvl ptCount="2" formatCode="General">
          <cx:pt idx="0">580</cx:pt>
          <cx:pt idx="1">544</cx:pt>
        </cx:lvl>
      </cx:numDim>
    </cx:data>
    <cx:data id="6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Plot!$C$21:$D$21</cx:f>
        <cx:lvl ptCount="2" formatCode="General">
          <cx:pt idx="0">577</cx:pt>
          <cx:pt idx="1">573</cx:pt>
        </cx:lvl>
      </cx:numDim>
    </cx:data>
    <cx:data id="7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Plot!$C$22:$D$22</cx:f>
        <cx:lvl ptCount="2" formatCode="General">
          <cx:pt idx="0">627</cx:pt>
          <cx:pt idx="1">515</cx:pt>
        </cx:lvl>
      </cx:numDim>
    </cx:data>
    <cx:data id="8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Plot!$C$23:$D$23</cx:f>
        <cx:lvl ptCount="2" formatCode="General">
          <cx:pt idx="0">1257</cx:pt>
        </cx:lvl>
      </cx:numDim>
    </cx:data>
    <cx:data id="9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Plot!$C$24:$D$24</cx:f>
        <cx:lvl ptCount="2" formatCode="General">
          <cx:pt idx="0">554</cx:pt>
        </cx:lvl>
      </cx:numDim>
    </cx:data>
    <cx:data id="10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Plot!$C$25:$D$25</cx:f>
        <cx:lvl ptCount="2" formatCode="General">
          <cx:pt idx="0">539</cx:pt>
        </cx:lvl>
      </cx:numDim>
    </cx:data>
    <cx:data id="11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Plot!$C$26:$D$26</cx:f>
        <cx:lvl ptCount="2" formatCode="General">
          <cx:pt idx="0">1256</cx:pt>
        </cx:lvl>
      </cx:numDim>
    </cx:data>
    <cx:data id="12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Plot!$C$27:$D$27</cx:f>
        <cx:lvl ptCount="2" formatCode="General">
          <cx:pt idx="0">1280</cx:pt>
        </cx:lvl>
      </cx:numDim>
    </cx:data>
    <cx:data id="13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Plot!$C$28:$D$28</cx:f>
        <cx:lvl ptCount="2" formatCode="General">
          <cx:pt idx="0">559</cx:pt>
        </cx:lvl>
      </cx:numDim>
    </cx:data>
    <cx:data id="14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Plot!$C$29:$D$29</cx:f>
        <cx:lvl ptCount="2" formatCode="General">
          <cx:pt idx="0">1221</cx:pt>
        </cx:lvl>
      </cx:numDim>
    </cx:data>
    <cx:data id="15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Plot!$C$30:$D$30</cx:f>
        <cx:lvl ptCount="2" formatCode="General">
          <cx:pt idx="0">1254</cx:pt>
        </cx:lvl>
      </cx:numDim>
    </cx:data>
    <cx:data id="16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Plot!$C$31:$D$31</cx:f>
        <cx:lvl ptCount="2" formatCode="General">
          <cx:pt idx="0">1236</cx:pt>
        </cx:lvl>
      </cx:numDim>
    </cx:data>
    <cx:data id="17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Plot!$C$32:$D$32</cx:f>
        <cx:lvl ptCount="2" formatCode="General">
          <cx:pt idx="0">1151</cx:pt>
        </cx:lvl>
      </cx:numDim>
    </cx:data>
    <cx:data id="18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Plot!$C$33:$D$33</cx:f>
        <cx:lvl ptCount="2" formatCode="General">
          <cx:pt idx="0">1178</cx:pt>
        </cx:lvl>
      </cx:numDim>
    </cx:data>
    <cx:data id="19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Plot!$C$34:$D$34</cx:f>
        <cx:lvl ptCount="2" formatCode="General">
          <cx:pt idx="0">557</cx:pt>
        </cx:lvl>
      </cx:numDim>
    </cx:data>
    <cx:data id="20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Plot!$C$35:$D$35</cx:f>
        <cx:lvl ptCount="2" formatCode="General">
          <cx:pt idx="0">1249</cx:pt>
        </cx:lvl>
      </cx:numDim>
    </cx:data>
    <cx:data id="21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Plot!$C$36:$D$36</cx:f>
        <cx:lvl ptCount="2" formatCode="General">
          <cx:pt idx="0">551</cx:pt>
        </cx:lvl>
      </cx:numDim>
    </cx:data>
    <cx:data id="22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Plot!$C$37:$D$37</cx:f>
        <cx:lvl ptCount="2" formatCode="General">
          <cx:pt idx="0">1239</cx:pt>
        </cx:lvl>
      </cx:numDim>
    </cx:data>
    <cx:data id="23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Plot!$C$38:$D$38</cx:f>
        <cx:lvl ptCount="2" formatCode="General">
          <cx:pt idx="0">1138</cx:pt>
        </cx:lvl>
      </cx:numDim>
    </cx:data>
  </cx:chartData>
  <cx:chart>
    <cx:plotArea>
      <cx:plotAreaRegion>
        <cx:plotSurface>
          <cx:spPr>
            <a:ln>
              <a:solidFill>
                <a:schemeClr val="bg2">
                  <a:lumMod val="75000"/>
                </a:schemeClr>
              </a:solidFill>
            </a:ln>
          </cx:spPr>
        </cx:plotSurface>
        <cx:series layoutId="boxWhisker" uniqueId="{FEB9E71E-C68A-459D-869E-31076A4E3B8F}">
          <cx:dataId val="0"/>
          <cx:layoutPr>
            <cx:statistics quartileMethod="exclusive"/>
          </cx:layoutPr>
        </cx:series>
        <cx:series layoutId="boxWhisker" uniqueId="{301F0CC8-E609-4A5D-88E9-7001817145FB}">
          <cx:dataId val="1"/>
          <cx:layoutPr>
            <cx:statistics quartileMethod="exclusive"/>
          </cx:layoutPr>
        </cx:series>
        <cx:series layoutId="boxWhisker" uniqueId="{0F0759C6-10A3-4629-99E6-01C6F6ACFA5B}">
          <cx:dataId val="2"/>
          <cx:layoutPr>
            <cx:statistics quartileMethod="exclusive"/>
          </cx:layoutPr>
        </cx:series>
        <cx:series layoutId="boxWhisker" uniqueId="{C04DDED5-425A-409C-8DF6-3A8A7F30D066}">
          <cx:dataId val="3"/>
          <cx:layoutPr>
            <cx:statistics quartileMethod="exclusive"/>
          </cx:layoutPr>
        </cx:series>
        <cx:series layoutId="boxWhisker" uniqueId="{FFB660C4-E8A3-4927-911C-F13016559BA5}">
          <cx:dataId val="4"/>
          <cx:layoutPr>
            <cx:statistics quartileMethod="exclusive"/>
          </cx:layoutPr>
        </cx:series>
        <cx:series layoutId="boxWhisker" uniqueId="{F5FF8C3D-C97F-4182-B49E-5FEEC6159F98}">
          <cx:dataId val="5"/>
          <cx:layoutPr>
            <cx:statistics quartileMethod="exclusive"/>
          </cx:layoutPr>
        </cx:series>
        <cx:series layoutId="boxWhisker" uniqueId="{FD03EDEC-7495-4A8C-93B1-86195C408FCA}">
          <cx:dataId val="6"/>
          <cx:layoutPr>
            <cx:statistics quartileMethod="exclusive"/>
          </cx:layoutPr>
        </cx:series>
        <cx:series layoutId="boxWhisker" uniqueId="{9EFBAB37-695D-4665-8B73-4791D9435068}">
          <cx:dataId val="7"/>
          <cx:layoutPr>
            <cx:statistics quartileMethod="exclusive"/>
          </cx:layoutPr>
        </cx:series>
        <cx:series layoutId="boxWhisker" uniqueId="{6C263BC5-E9E4-4B09-9A20-55F783197FED}">
          <cx:dataId val="8"/>
          <cx:layoutPr>
            <cx:statistics quartileMethod="exclusive"/>
          </cx:layoutPr>
        </cx:series>
        <cx:series layoutId="boxWhisker" uniqueId="{41F2DA46-48BD-4855-BEEF-18FAA438ABEE}">
          <cx:dataId val="9"/>
          <cx:layoutPr>
            <cx:statistics quartileMethod="exclusive"/>
          </cx:layoutPr>
        </cx:series>
        <cx:series layoutId="boxWhisker" uniqueId="{0AE3747B-F9E3-4FAA-BAF7-EEBB84D8F3AE}">
          <cx:dataId val="10"/>
          <cx:layoutPr>
            <cx:statistics quartileMethod="exclusive"/>
          </cx:layoutPr>
        </cx:series>
        <cx:series layoutId="boxWhisker" uniqueId="{4D326F3E-E432-4055-8D9D-9B01BE7CB8F0}">
          <cx:dataId val="11"/>
          <cx:layoutPr>
            <cx:statistics quartileMethod="exclusive"/>
          </cx:layoutPr>
        </cx:series>
        <cx:series layoutId="boxWhisker" uniqueId="{C23D32E0-EF6D-4494-9B0A-6116365F31AF}">
          <cx:dataId val="12"/>
          <cx:layoutPr>
            <cx:statistics quartileMethod="exclusive"/>
          </cx:layoutPr>
        </cx:series>
        <cx:series layoutId="boxWhisker" uniqueId="{3A5606CC-EFDC-4D11-A55A-3FC2694F7284}">
          <cx:dataId val="13"/>
          <cx:layoutPr>
            <cx:statistics quartileMethod="exclusive"/>
          </cx:layoutPr>
        </cx:series>
        <cx:series layoutId="boxWhisker" uniqueId="{62CEAB97-28A6-4E5F-B848-53DE8BF2FAB2}">
          <cx:dataId val="14"/>
          <cx:layoutPr>
            <cx:statistics quartileMethod="exclusive"/>
          </cx:layoutPr>
        </cx:series>
        <cx:series layoutId="boxWhisker" uniqueId="{831C7076-0D9B-4F97-B5C6-81A6A68056BC}">
          <cx:dataId val="15"/>
          <cx:layoutPr>
            <cx:statistics quartileMethod="exclusive"/>
          </cx:layoutPr>
        </cx:series>
        <cx:series layoutId="boxWhisker" uniqueId="{C8A66953-3351-486E-8E68-EE24EAD8727E}">
          <cx:dataId val="16"/>
          <cx:layoutPr>
            <cx:statistics quartileMethod="exclusive"/>
          </cx:layoutPr>
        </cx:series>
        <cx:series layoutId="boxWhisker" uniqueId="{E5B07AA0-E72B-4C89-B823-DAB2F09C0BF5}">
          <cx:dataId val="17"/>
          <cx:layoutPr>
            <cx:statistics quartileMethod="exclusive"/>
          </cx:layoutPr>
        </cx:series>
        <cx:series layoutId="boxWhisker" uniqueId="{C6A53E61-E914-4EBC-BB36-2BA0AE7F54DA}">
          <cx:dataId val="18"/>
          <cx:layoutPr>
            <cx:statistics quartileMethod="exclusive"/>
          </cx:layoutPr>
        </cx:series>
        <cx:series layoutId="boxWhisker" uniqueId="{6718E60C-8640-4355-AC62-C023B90C9EDB}">
          <cx:dataId val="19"/>
          <cx:layoutPr>
            <cx:statistics quartileMethod="exclusive"/>
          </cx:layoutPr>
        </cx:series>
        <cx:series layoutId="boxWhisker" uniqueId="{B37F5E55-D8F4-42F5-9354-BC0424915C22}">
          <cx:dataId val="20"/>
          <cx:layoutPr>
            <cx:statistics quartileMethod="exclusive"/>
          </cx:layoutPr>
        </cx:series>
        <cx:series layoutId="boxWhisker" uniqueId="{A575B62B-8134-4497-BC55-E8E400ED662A}">
          <cx:dataId val="21"/>
          <cx:layoutPr>
            <cx:statistics quartileMethod="exclusive"/>
          </cx:layoutPr>
        </cx:series>
        <cx:series layoutId="boxWhisker" uniqueId="{C7122CE9-8486-43D6-B846-7264A65B48D3}">
          <cx:dataId val="22"/>
          <cx:layoutPr>
            <cx:statistics quartileMethod="exclusive"/>
          </cx:layoutPr>
        </cx:series>
        <cx:series layoutId="boxWhisker" uniqueId="{E706C212-F53F-4E92-9C1A-8A8A3AFE74FA}">
          <cx:dataId val="23"/>
          <cx:layoutPr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ax="1400" min="400"/>
        <cx:title>
          <cx:tx>
            <cx:txData>
              <cx:v>RFU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RFU</a:t>
              </a:r>
            </a:p>
          </cx:txPr>
        </cx:title>
        <cx:tickLabels/>
      </cx:axis>
    </cx:plotArea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Plot!$G$15:$H$15</cx:f>
        <cx:lvl ptCount="2" formatCode="General">
          <cx:pt idx="0">1208</cx:pt>
          <cx:pt idx="1">499</cx:pt>
        </cx:lvl>
      </cx:numDim>
    </cx:data>
    <cx:data id="1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Plot!$G$16:$H$16</cx:f>
        <cx:lvl ptCount="2" formatCode="General">
          <cx:pt idx="0">1183</cx:pt>
          <cx:pt idx="1">516</cx:pt>
        </cx:lvl>
      </cx:numDim>
    </cx:data>
    <cx:data id="2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Plot!$G$17:$H$17</cx:f>
        <cx:lvl ptCount="2" formatCode="General">
          <cx:pt idx="0">531</cx:pt>
          <cx:pt idx="1">496</cx:pt>
        </cx:lvl>
      </cx:numDim>
    </cx:data>
    <cx:data id="3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Plot!$G$18:$H$18</cx:f>
        <cx:lvl ptCount="2" formatCode="General">
          <cx:pt idx="0">1206</cx:pt>
          <cx:pt idx="1">564</cx:pt>
        </cx:lvl>
      </cx:numDim>
    </cx:data>
    <cx:data id="4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Plot!$G$19:$H$19</cx:f>
        <cx:lvl ptCount="2" formatCode="General">
          <cx:pt idx="0">550</cx:pt>
          <cx:pt idx="1">510</cx:pt>
        </cx:lvl>
      </cx:numDim>
    </cx:data>
    <cx:data id="5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Plot!$G$20:$H$20</cx:f>
        <cx:lvl ptCount="2" formatCode="General">
          <cx:pt idx="0">558</cx:pt>
          <cx:pt idx="1">526</cx:pt>
        </cx:lvl>
      </cx:numDim>
    </cx:data>
    <cx:data id="6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Plot!$G$21:$H$21</cx:f>
        <cx:lvl ptCount="2" formatCode="General">
          <cx:pt idx="0">1312</cx:pt>
          <cx:pt idx="1">552</cx:pt>
        </cx:lvl>
      </cx:numDim>
    </cx:data>
    <cx:data id="7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Plot!$G$22:$H$22</cx:f>
        <cx:lvl ptCount="2" formatCode="General">
          <cx:pt idx="0">1291</cx:pt>
          <cx:pt idx="1">527</cx:pt>
        </cx:lvl>
      </cx:numDim>
    </cx:data>
    <cx:data id="8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Plot!$G$23:$H$23</cx:f>
        <cx:lvl ptCount="2" formatCode="General">
          <cx:pt idx="0">528</cx:pt>
        </cx:lvl>
      </cx:numDim>
    </cx:data>
    <cx:data id="9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Plot!$G$24:$H$24</cx:f>
        <cx:lvl ptCount="2" formatCode="General">
          <cx:pt idx="0">1116</cx:pt>
        </cx:lvl>
      </cx:numDim>
    </cx:data>
    <cx:data id="10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Plot!$G$25:$H$25</cx:f>
        <cx:lvl ptCount="2" formatCode="General">
          <cx:pt idx="0">1144</cx:pt>
        </cx:lvl>
      </cx:numDim>
    </cx:data>
    <cx:data id="11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Plot!$G$26:$H$26</cx:f>
        <cx:lvl ptCount="2" formatCode="General">
          <cx:pt idx="0">1147</cx:pt>
        </cx:lvl>
      </cx:numDim>
    </cx:data>
    <cx:data id="12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Plot!$G$27:$H$27</cx:f>
        <cx:lvl ptCount="2" formatCode="General">
          <cx:pt idx="0">1223</cx:pt>
        </cx:lvl>
      </cx:numDim>
    </cx:data>
    <cx:data id="13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Plot!$G$28:$H$28</cx:f>
        <cx:lvl ptCount="2" formatCode="General">
          <cx:pt idx="0">1230</cx:pt>
        </cx:lvl>
      </cx:numDim>
    </cx:data>
    <cx:data id="14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Plot!$G$29:$H$29</cx:f>
        <cx:lvl ptCount="2" formatCode="General">
          <cx:pt idx="0">561</cx:pt>
        </cx:lvl>
      </cx:numDim>
    </cx:data>
    <cx:data id="15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Plot!$G$30:$H$30</cx:f>
        <cx:lvl ptCount="2" formatCode="General">
          <cx:pt idx="0">568</cx:pt>
        </cx:lvl>
      </cx:numDim>
    </cx:data>
    <cx:data id="16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Plot!$G$31:$H$31</cx:f>
        <cx:lvl ptCount="2" formatCode="General">
          <cx:pt idx="0">745</cx:pt>
        </cx:lvl>
      </cx:numDim>
    </cx:data>
    <cx:data id="17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Plot!$G$32:$H$32</cx:f>
        <cx:lvl ptCount="2" formatCode="General">
          <cx:pt idx="0">536</cx:pt>
        </cx:lvl>
      </cx:numDim>
    </cx:data>
    <cx:data id="18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Plot!$G$33:$H$33</cx:f>
        <cx:lvl ptCount="2" formatCode="General">
          <cx:pt idx="0">1183</cx:pt>
        </cx:lvl>
      </cx:numDim>
    </cx:data>
    <cx:data id="19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Plot!$G$34:$H$34</cx:f>
        <cx:lvl ptCount="2" formatCode="General">
          <cx:pt idx="0">533</cx:pt>
        </cx:lvl>
      </cx:numDim>
    </cx:data>
    <cx:data id="20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Plot!$G$35:$H$35</cx:f>
        <cx:lvl ptCount="2" formatCode="General">
          <cx:pt idx="0">540</cx:pt>
        </cx:lvl>
      </cx:numDim>
    </cx:data>
    <cx:data id="21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Plot!$G$36:$H$36</cx:f>
        <cx:lvl ptCount="2" formatCode="General">
          <cx:pt idx="0">556</cx:pt>
        </cx:lvl>
      </cx:numDim>
    </cx:data>
    <cx:data id="22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Plot!$G$37:$H$37</cx:f>
        <cx:lvl ptCount="2" formatCode="General">
          <cx:pt idx="0">1304</cx:pt>
        </cx:lvl>
      </cx:numDim>
    </cx:data>
    <cx:data id="23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Plot!$G$38:$H$38</cx:f>
        <cx:lvl ptCount="2" formatCode="General">
          <cx:pt idx="0">579</cx:pt>
        </cx:lvl>
      </cx:numDim>
    </cx:data>
  </cx:chartData>
  <cx:chart>
    <cx:plotArea>
      <cx:plotAreaRegion>
        <cx:plotSurface>
          <cx:spPr>
            <a:ln>
              <a:solidFill>
                <a:schemeClr val="bg2">
                  <a:lumMod val="75000"/>
                </a:schemeClr>
              </a:solidFill>
            </a:ln>
          </cx:spPr>
        </cx:plotSurface>
        <cx:series layoutId="boxWhisker" uniqueId="{3A782FB5-E16A-4E37-8F61-66E409B77D2C}">
          <cx:dataId val="0"/>
          <cx:layoutPr>
            <cx:statistics quartileMethod="exclusive"/>
          </cx:layoutPr>
        </cx:series>
        <cx:series layoutId="boxWhisker" uniqueId="{C821DC59-8FF6-4251-B67D-479A434C87F4}">
          <cx:dataId val="1"/>
          <cx:layoutPr>
            <cx:statistics quartileMethod="exclusive"/>
          </cx:layoutPr>
        </cx:series>
        <cx:series layoutId="boxWhisker" uniqueId="{089E25D0-6F70-46DE-ADCE-7CC2A534F799}">
          <cx:dataId val="2"/>
          <cx:layoutPr>
            <cx:statistics quartileMethod="exclusive"/>
          </cx:layoutPr>
        </cx:series>
        <cx:series layoutId="boxWhisker" uniqueId="{59C81D0D-4B94-48CA-9DF0-4979DD50EA99}">
          <cx:dataId val="3"/>
          <cx:layoutPr>
            <cx:statistics quartileMethod="exclusive"/>
          </cx:layoutPr>
        </cx:series>
        <cx:series layoutId="boxWhisker" uniqueId="{69576ADC-FC6E-47D9-B1AB-7DE55E16E4F6}">
          <cx:dataId val="4"/>
          <cx:layoutPr>
            <cx:statistics quartileMethod="exclusive"/>
          </cx:layoutPr>
        </cx:series>
        <cx:series layoutId="boxWhisker" uniqueId="{F944B88C-BC7F-41B6-90A2-B3B16F6B8A86}">
          <cx:dataId val="5"/>
          <cx:layoutPr>
            <cx:statistics quartileMethod="exclusive"/>
          </cx:layoutPr>
        </cx:series>
        <cx:series layoutId="boxWhisker" uniqueId="{434572D7-7931-480D-88F4-3CE1D48CA1E9}">
          <cx:dataId val="6"/>
          <cx:layoutPr>
            <cx:statistics quartileMethod="exclusive"/>
          </cx:layoutPr>
        </cx:series>
        <cx:series layoutId="boxWhisker" uniqueId="{CC4E1789-1268-43D9-AC0F-634042B539CA}">
          <cx:dataId val="7"/>
          <cx:layoutPr>
            <cx:statistics quartileMethod="exclusive"/>
          </cx:layoutPr>
        </cx:series>
        <cx:series layoutId="boxWhisker" uniqueId="{D5E80416-B3D7-4F3C-AF77-1FF7002FE105}">
          <cx:dataId val="8"/>
          <cx:layoutPr>
            <cx:statistics quartileMethod="exclusive"/>
          </cx:layoutPr>
        </cx:series>
        <cx:series layoutId="boxWhisker" uniqueId="{70E3C177-FD34-4D1C-A4AD-7295FD1DA866}">
          <cx:dataId val="9"/>
          <cx:layoutPr>
            <cx:statistics quartileMethod="exclusive"/>
          </cx:layoutPr>
        </cx:series>
        <cx:series layoutId="boxWhisker" uniqueId="{043DF24A-09B8-48D3-B921-EB7B237E3CDF}">
          <cx:dataId val="10"/>
          <cx:layoutPr>
            <cx:statistics quartileMethod="exclusive"/>
          </cx:layoutPr>
        </cx:series>
        <cx:series layoutId="boxWhisker" uniqueId="{C5735BB2-2E35-421D-8893-59F5282FE9CC}">
          <cx:dataId val="11"/>
          <cx:layoutPr>
            <cx:statistics quartileMethod="exclusive"/>
          </cx:layoutPr>
        </cx:series>
        <cx:series layoutId="boxWhisker" uniqueId="{D258B11E-EC86-4961-A5E1-D0FD7964E841}">
          <cx:dataId val="12"/>
          <cx:layoutPr>
            <cx:statistics quartileMethod="exclusive"/>
          </cx:layoutPr>
        </cx:series>
        <cx:series layoutId="boxWhisker" uniqueId="{2166EC77-8431-43D6-ADBD-C3ED8DBFDFF5}">
          <cx:dataId val="13"/>
          <cx:layoutPr>
            <cx:statistics quartileMethod="exclusive"/>
          </cx:layoutPr>
        </cx:series>
        <cx:series layoutId="boxWhisker" uniqueId="{25BD1684-6A5C-49C2-95D5-40F8097406BA}">
          <cx:dataId val="14"/>
          <cx:layoutPr>
            <cx:statistics quartileMethod="exclusive"/>
          </cx:layoutPr>
        </cx:series>
        <cx:series layoutId="boxWhisker" uniqueId="{DDABF0A6-9B6D-4FCB-BE66-B7DBE517CAF5}">
          <cx:dataId val="15"/>
          <cx:layoutPr>
            <cx:statistics quartileMethod="exclusive"/>
          </cx:layoutPr>
        </cx:series>
        <cx:series layoutId="boxWhisker" uniqueId="{F066EFF6-3F09-4378-BE7E-D8622D160C55}">
          <cx:dataId val="16"/>
          <cx:layoutPr>
            <cx:statistics quartileMethod="exclusive"/>
          </cx:layoutPr>
        </cx:series>
        <cx:series layoutId="boxWhisker" uniqueId="{EE0E1A32-3AE8-4254-B871-90F0B4D46565}">
          <cx:dataId val="17"/>
          <cx:layoutPr>
            <cx:statistics quartileMethod="exclusive"/>
          </cx:layoutPr>
        </cx:series>
        <cx:series layoutId="boxWhisker" uniqueId="{2C832D2C-AD54-4088-B39B-E8CE07C301AC}">
          <cx:dataId val="18"/>
          <cx:layoutPr>
            <cx:statistics quartileMethod="exclusive"/>
          </cx:layoutPr>
        </cx:series>
        <cx:series layoutId="boxWhisker" uniqueId="{5680F083-3CB8-4927-A694-8304385C4411}">
          <cx:dataId val="19"/>
          <cx:layoutPr>
            <cx:statistics quartileMethod="exclusive"/>
          </cx:layoutPr>
        </cx:series>
        <cx:series layoutId="boxWhisker" uniqueId="{D39F9217-C5D2-408F-8E0B-DF59800343F4}">
          <cx:dataId val="20"/>
          <cx:layoutPr>
            <cx:statistics quartileMethod="exclusive"/>
          </cx:layoutPr>
        </cx:series>
        <cx:series layoutId="boxWhisker" uniqueId="{5135E294-785D-4D0A-B509-43F18C0D3FA1}">
          <cx:dataId val="21"/>
          <cx:layoutPr>
            <cx:statistics quartileMethod="exclusive"/>
          </cx:layoutPr>
        </cx:series>
        <cx:series layoutId="boxWhisker" uniqueId="{79164F8E-FE57-43F7-91E8-D033D69B6D31}">
          <cx:dataId val="22"/>
          <cx:layoutPr>
            <cx:statistics quartileMethod="exclusive"/>
          </cx:layoutPr>
        </cx:series>
        <cx:series layoutId="boxWhisker" uniqueId="{C369138C-3CD1-48A6-8BB0-BAC40D4B4284}">
          <cx:dataId val="23"/>
          <cx:layoutPr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ax="1400" min="400"/>
        <cx:title>
          <cx:tx>
            <cx:txData>
              <cx:v>RFU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RFU</a:t>
              </a:r>
            </a:p>
          </cx:txPr>
        </cx:title>
        <cx:tickLabels/>
      </cx:axis>
    </cx:plotArea>
  </cx:chart>
</cx:chartSpace>
</file>

<file path=ppt/charts/chartEx4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Plot!$K$15:$L$15</cx:f>
        <cx:lvl ptCount="2" formatCode="General">
          <cx:pt idx="0">1197</cx:pt>
          <cx:pt idx="1">496</cx:pt>
        </cx:lvl>
      </cx:numDim>
    </cx:data>
    <cx:data id="1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Plot!$K$16:$L$16</cx:f>
        <cx:lvl ptCount="2" formatCode="General">
          <cx:pt idx="0">1140</cx:pt>
          <cx:pt idx="1">477</cx:pt>
        </cx:lvl>
      </cx:numDim>
    </cx:data>
    <cx:data id="2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Plot!$K$17:$L$17</cx:f>
        <cx:lvl ptCount="2" formatCode="General">
          <cx:pt idx="0">1115</cx:pt>
          <cx:pt idx="1">473</cx:pt>
        </cx:lvl>
      </cx:numDim>
    </cx:data>
    <cx:data id="3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Plot!$K$18:$L$18</cx:f>
        <cx:lvl ptCount="2" formatCode="General">
          <cx:pt idx="0">1144</cx:pt>
          <cx:pt idx="1">494</cx:pt>
        </cx:lvl>
      </cx:numDim>
    </cx:data>
    <cx:data id="4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Plot!$K$19:$L$19</cx:f>
        <cx:lvl ptCount="2" formatCode="General">
          <cx:pt idx="0">1182</cx:pt>
          <cx:pt idx="1">521</cx:pt>
        </cx:lvl>
      </cx:numDim>
    </cx:data>
    <cx:data id="5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Plot!$K$20:$L$20</cx:f>
        <cx:lvl ptCount="2" formatCode="General">
          <cx:pt idx="0">538</cx:pt>
          <cx:pt idx="1">514</cx:pt>
        </cx:lvl>
      </cx:numDim>
    </cx:data>
    <cx:data id="6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Plot!$K$21:$L$21</cx:f>
        <cx:lvl ptCount="2" formatCode="General">
          <cx:pt idx="0">1331</cx:pt>
          <cx:pt idx="1">527</cx:pt>
        </cx:lvl>
      </cx:numDim>
    </cx:data>
    <cx:data id="7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Plot!$K$22:$L$22</cx:f>
        <cx:lvl ptCount="2" formatCode="General">
          <cx:pt idx="0">1265</cx:pt>
          <cx:pt idx="1">527</cx:pt>
        </cx:lvl>
      </cx:numDim>
    </cx:data>
    <cx:data id="8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Plot!$K$23:$L$23</cx:f>
        <cx:lvl ptCount="2" formatCode="General">
          <cx:pt idx="0">1161</cx:pt>
        </cx:lvl>
      </cx:numDim>
    </cx:data>
    <cx:data id="9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Plot!$K$24:$L$24</cx:f>
        <cx:lvl ptCount="2" formatCode="General">
          <cx:pt idx="0">521</cx:pt>
        </cx:lvl>
      </cx:numDim>
    </cx:data>
    <cx:data id="10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Plot!$K$25:$L$25</cx:f>
        <cx:lvl ptCount="2" formatCode="General">
          <cx:pt idx="0">1107</cx:pt>
        </cx:lvl>
      </cx:numDim>
    </cx:data>
    <cx:data id="11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Plot!$K$26:$L$26</cx:f>
        <cx:lvl ptCount="2" formatCode="General">
          <cx:pt idx="0">1091</cx:pt>
        </cx:lvl>
      </cx:numDim>
    </cx:data>
    <cx:data id="12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Plot!$K$27:$L$27</cx:f>
        <cx:lvl ptCount="2" formatCode="General">
          <cx:pt idx="0">529</cx:pt>
        </cx:lvl>
      </cx:numDim>
    </cx:data>
    <cx:data id="13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Plot!$K$28:$L$28</cx:f>
        <cx:lvl ptCount="2" formatCode="General">
          <cx:pt idx="0">531</cx:pt>
        </cx:lvl>
      </cx:numDim>
    </cx:data>
    <cx:data id="14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Plot!$K$29:$L$29</cx:f>
        <cx:lvl ptCount="2" formatCode="General">
          <cx:pt idx="0">543</cx:pt>
        </cx:lvl>
      </cx:numDim>
    </cx:data>
    <cx:data id="15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Plot!$K$30:$L$30</cx:f>
        <cx:lvl ptCount="2" formatCode="General">
          <cx:pt idx="0">525</cx:pt>
        </cx:lvl>
      </cx:numDim>
    </cx:data>
    <cx:data id="16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Plot!$K$31:$L$31</cx:f>
        <cx:lvl ptCount="2" formatCode="General">
          <cx:pt idx="0">1188</cx:pt>
        </cx:lvl>
      </cx:numDim>
    </cx:data>
    <cx:data id="17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Plot!$K$32:$L$32</cx:f>
        <cx:lvl ptCount="2" formatCode="General">
          <cx:pt idx="0">543</cx:pt>
        </cx:lvl>
      </cx:numDim>
    </cx:data>
    <cx:data id="18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Plot!$K$33:$L$33</cx:f>
        <cx:lvl ptCount="2" formatCode="General">
          <cx:pt idx="0">511</cx:pt>
        </cx:lvl>
      </cx:numDim>
    </cx:data>
    <cx:data id="19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Plot!$K$34:$L$34</cx:f>
        <cx:lvl ptCount="2" formatCode="General">
          <cx:pt idx="0">514</cx:pt>
        </cx:lvl>
      </cx:numDim>
    </cx:data>
    <cx:data id="20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Plot!$K$35:$L$35</cx:f>
        <cx:lvl ptCount="2" formatCode="General">
          <cx:pt idx="0">1181</cx:pt>
        </cx:lvl>
      </cx:numDim>
    </cx:data>
    <cx:data id="21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Plot!$K$36:$L$36</cx:f>
        <cx:lvl ptCount="2" formatCode="General">
          <cx:pt idx="0">1169</cx:pt>
        </cx:lvl>
      </cx:numDim>
    </cx:data>
    <cx:data id="22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Plot!$K$37:$L$37</cx:f>
        <cx:lvl ptCount="2" formatCode="General">
          <cx:pt idx="0">541</cx:pt>
        </cx:lvl>
      </cx:numDim>
    </cx:data>
    <cx:data id="23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Plot!$K$38:$L$38</cx:f>
        <cx:lvl ptCount="2" formatCode="General">
          <cx:pt idx="0">1175</cx:pt>
        </cx:lvl>
      </cx:numDim>
    </cx:data>
  </cx:chartData>
  <cx:chart>
    <cx:plotArea>
      <cx:plotAreaRegion>
        <cx:plotSurface>
          <cx:spPr>
            <a:ln>
              <a:solidFill>
                <a:schemeClr val="bg2">
                  <a:lumMod val="75000"/>
                </a:schemeClr>
              </a:solidFill>
            </a:ln>
          </cx:spPr>
        </cx:plotSurface>
        <cx:series layoutId="boxWhisker" uniqueId="{5146DE70-9566-45A3-ACA7-57A04461D851}">
          <cx:dataId val="0"/>
          <cx:layoutPr>
            <cx:statistics quartileMethod="exclusive"/>
          </cx:layoutPr>
        </cx:series>
        <cx:series layoutId="boxWhisker" uniqueId="{4B5B4F88-0C3A-4933-A39E-C544B523FFA5}">
          <cx:dataId val="1"/>
          <cx:layoutPr>
            <cx:statistics quartileMethod="exclusive"/>
          </cx:layoutPr>
        </cx:series>
        <cx:series layoutId="boxWhisker" uniqueId="{DCF34208-93CE-43FC-84C8-725073870B49}">
          <cx:dataId val="2"/>
          <cx:layoutPr>
            <cx:statistics quartileMethod="exclusive"/>
          </cx:layoutPr>
        </cx:series>
        <cx:series layoutId="boxWhisker" uniqueId="{2AC2A395-1868-47F9-9F0B-60E86B12A925}">
          <cx:dataId val="3"/>
          <cx:layoutPr>
            <cx:statistics quartileMethod="exclusive"/>
          </cx:layoutPr>
        </cx:series>
        <cx:series layoutId="boxWhisker" uniqueId="{7A9FCE88-1745-4B42-8307-793E6F9833D8}">
          <cx:dataId val="4"/>
          <cx:layoutPr>
            <cx:statistics quartileMethod="exclusive"/>
          </cx:layoutPr>
        </cx:series>
        <cx:series layoutId="boxWhisker" uniqueId="{3BF1FDBD-855D-45BF-8EC1-4B9D90599E60}">
          <cx:dataId val="5"/>
          <cx:layoutPr>
            <cx:statistics quartileMethod="exclusive"/>
          </cx:layoutPr>
        </cx:series>
        <cx:series layoutId="boxWhisker" uniqueId="{408CBCDF-AA18-4BD9-809B-6B54D82A0A49}">
          <cx:dataId val="6"/>
          <cx:layoutPr>
            <cx:statistics quartileMethod="exclusive"/>
          </cx:layoutPr>
        </cx:series>
        <cx:series layoutId="boxWhisker" uniqueId="{4D0FF082-3EE3-4B18-8450-14C437765FA4}">
          <cx:dataId val="7"/>
          <cx:layoutPr>
            <cx:statistics quartileMethod="exclusive"/>
          </cx:layoutPr>
        </cx:series>
        <cx:series layoutId="boxWhisker" uniqueId="{96F15CE3-9A8F-44A1-A992-E80BFE8C07B9}">
          <cx:dataId val="8"/>
          <cx:layoutPr>
            <cx:statistics quartileMethod="exclusive"/>
          </cx:layoutPr>
        </cx:series>
        <cx:series layoutId="boxWhisker" uniqueId="{8AB2EB8F-4845-484D-B0B7-1D16813DA094}">
          <cx:dataId val="9"/>
          <cx:layoutPr>
            <cx:statistics quartileMethod="exclusive"/>
          </cx:layoutPr>
        </cx:series>
        <cx:series layoutId="boxWhisker" uniqueId="{E26C1B2A-D90B-4840-9A43-07AE32763F50}">
          <cx:dataId val="10"/>
          <cx:layoutPr>
            <cx:statistics quartileMethod="exclusive"/>
          </cx:layoutPr>
        </cx:series>
        <cx:series layoutId="boxWhisker" uniqueId="{49784633-8E4F-4CD2-814D-64848E965EFC}">
          <cx:dataId val="11"/>
          <cx:layoutPr>
            <cx:statistics quartileMethod="exclusive"/>
          </cx:layoutPr>
        </cx:series>
        <cx:series layoutId="boxWhisker" uniqueId="{00167A6E-7A82-4BE0-AF68-0D3C12ACD7BB}">
          <cx:dataId val="12"/>
          <cx:layoutPr>
            <cx:statistics quartileMethod="exclusive"/>
          </cx:layoutPr>
        </cx:series>
        <cx:series layoutId="boxWhisker" uniqueId="{AECADA2A-4D1C-4E46-B939-3AB0C3350E60}">
          <cx:dataId val="13"/>
          <cx:layoutPr>
            <cx:statistics quartileMethod="exclusive"/>
          </cx:layoutPr>
        </cx:series>
        <cx:series layoutId="boxWhisker" uniqueId="{8B751B9E-A4B4-4C37-92A1-5C6A9CE7CE0C}">
          <cx:dataId val="14"/>
          <cx:layoutPr>
            <cx:statistics quartileMethod="exclusive"/>
          </cx:layoutPr>
        </cx:series>
        <cx:series layoutId="boxWhisker" uniqueId="{4DE81956-CD9C-420A-B90D-7A96360F101E}">
          <cx:dataId val="15"/>
          <cx:layoutPr>
            <cx:statistics quartileMethod="exclusive"/>
          </cx:layoutPr>
        </cx:series>
        <cx:series layoutId="boxWhisker" uniqueId="{77D079A2-E279-45FC-A1CA-9F5D10BB27E8}">
          <cx:dataId val="16"/>
          <cx:layoutPr>
            <cx:statistics quartileMethod="exclusive"/>
          </cx:layoutPr>
        </cx:series>
        <cx:series layoutId="boxWhisker" uniqueId="{C2C41482-A5E9-4DDD-9D77-7DF99CD18AC6}">
          <cx:dataId val="17"/>
          <cx:layoutPr>
            <cx:statistics quartileMethod="exclusive"/>
          </cx:layoutPr>
        </cx:series>
        <cx:series layoutId="boxWhisker" uniqueId="{C955F030-D6DC-43B4-8A18-B0FD1791AC6C}">
          <cx:dataId val="18"/>
          <cx:layoutPr>
            <cx:statistics quartileMethod="exclusive"/>
          </cx:layoutPr>
        </cx:series>
        <cx:series layoutId="boxWhisker" uniqueId="{4ABE0C4A-1D76-4ED5-AA37-C209746C3AA4}">
          <cx:dataId val="19"/>
          <cx:layoutPr>
            <cx:statistics quartileMethod="exclusive"/>
          </cx:layoutPr>
        </cx:series>
        <cx:series layoutId="boxWhisker" uniqueId="{260F229F-4D74-4B68-A7A0-BDA8112367F0}">
          <cx:dataId val="20"/>
          <cx:layoutPr>
            <cx:statistics quartileMethod="exclusive"/>
          </cx:layoutPr>
        </cx:series>
        <cx:series layoutId="boxWhisker" uniqueId="{DC7F53F6-2398-42C1-A438-879B49FC3AA4}">
          <cx:dataId val="21"/>
          <cx:layoutPr>
            <cx:statistics quartileMethod="exclusive"/>
          </cx:layoutPr>
        </cx:series>
        <cx:series layoutId="boxWhisker" uniqueId="{4D25FC3E-4BF9-486E-A249-041BBC90E70E}">
          <cx:dataId val="22"/>
          <cx:layoutPr>
            <cx:statistics quartileMethod="exclusive"/>
          </cx:layoutPr>
        </cx:series>
        <cx:series layoutId="boxWhisker" uniqueId="{737C1783-1DC2-4528-954A-B22000E4975C}">
          <cx:dataId val="23"/>
          <cx:layoutPr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ax="1400" min="400"/>
        <cx:title>
          <cx:tx>
            <cx:txData>
              <cx:v>RFU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RFU</a:t>
              </a:r>
            </a:p>
          </cx:txPr>
        </cx:title>
        <cx:tickLabels/>
      </cx:axis>
    </cx:plotArea>
  </cx:chart>
</cx:chartSpace>
</file>

<file path=ppt/charts/chartEx5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Plot!$C$15:$D$15</cx:f>
        <cx:lvl ptCount="2" formatCode="General">
          <cx:pt idx="0">12302</cx:pt>
          <cx:pt idx="1">7293</cx:pt>
        </cx:lvl>
      </cx:numDim>
    </cx:data>
    <cx:data id="1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Plot!$C$16:$D$16</cx:f>
        <cx:lvl ptCount="2" formatCode="General">
          <cx:pt idx="0">12255</cx:pt>
          <cx:pt idx="1">7087</cx:pt>
        </cx:lvl>
      </cx:numDim>
    </cx:data>
    <cx:data id="2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Plot!$C$17:$D$17</cx:f>
        <cx:lvl ptCount="2" formatCode="General">
          <cx:pt idx="0">12660</cx:pt>
          <cx:pt idx="1">6983</cx:pt>
        </cx:lvl>
      </cx:numDim>
    </cx:data>
    <cx:data id="3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Plot!$C$18:$D$18</cx:f>
        <cx:lvl ptCount="2" formatCode="General">
          <cx:pt idx="0">7465</cx:pt>
          <cx:pt idx="1">7115</cx:pt>
        </cx:lvl>
      </cx:numDim>
    </cx:data>
    <cx:data id="4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Plot!$C$19:$D$19</cx:f>
        <cx:lvl ptCount="2" formatCode="General">
          <cx:pt idx="0">12689</cx:pt>
          <cx:pt idx="1">6842</cx:pt>
        </cx:lvl>
      </cx:numDim>
    </cx:data>
    <cx:data id="5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Plot!$C$20:$D$20</cx:f>
        <cx:lvl ptCount="2" formatCode="General">
          <cx:pt idx="0">12387</cx:pt>
          <cx:pt idx="1">7096</cx:pt>
        </cx:lvl>
      </cx:numDim>
    </cx:data>
    <cx:data id="6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Plot!$C$21:$D$21</cx:f>
        <cx:lvl ptCount="2" formatCode="General">
          <cx:pt idx="0">12201</cx:pt>
          <cx:pt idx="1">7009</cx:pt>
        </cx:lvl>
      </cx:numDim>
    </cx:data>
    <cx:data id="7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Plot!$C$22:$D$22</cx:f>
        <cx:lvl ptCount="2" formatCode="General">
          <cx:pt idx="0">12340</cx:pt>
          <cx:pt idx="1">6958</cx:pt>
        </cx:lvl>
      </cx:numDim>
    </cx:data>
    <cx:data id="8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Plot!$C$23:$D$23</cx:f>
        <cx:lvl ptCount="2" formatCode="General">
          <cx:pt idx="0">12410</cx:pt>
        </cx:lvl>
      </cx:numDim>
    </cx:data>
    <cx:data id="9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Plot!$C$24:$D$24</cx:f>
        <cx:lvl ptCount="2" formatCode="General">
          <cx:pt idx="0">12187</cx:pt>
        </cx:lvl>
      </cx:numDim>
    </cx:data>
    <cx:data id="10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Plot!$C$25:$D$25</cx:f>
        <cx:lvl ptCount="2" formatCode="General">
          <cx:pt idx="0">12442</cx:pt>
        </cx:lvl>
      </cx:numDim>
    </cx:data>
    <cx:data id="11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Plot!$C$26:$D$26</cx:f>
        <cx:lvl ptCount="2" formatCode="General">
          <cx:pt idx="0">12285</cx:pt>
        </cx:lvl>
      </cx:numDim>
    </cx:data>
    <cx:data id="12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Plot!$C$27:$D$27</cx:f>
        <cx:lvl ptCount="2" formatCode="General">
          <cx:pt idx="0">7318</cx:pt>
        </cx:lvl>
      </cx:numDim>
    </cx:data>
    <cx:data id="13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Plot!$C$28:$D$28</cx:f>
        <cx:lvl ptCount="2" formatCode="General">
          <cx:pt idx="0">12065</cx:pt>
        </cx:lvl>
      </cx:numDim>
    </cx:data>
    <cx:data id="14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Plot!$C$29:$D$29</cx:f>
        <cx:lvl ptCount="2" formatCode="General">
          <cx:pt idx="0">12210</cx:pt>
        </cx:lvl>
      </cx:numDim>
    </cx:data>
    <cx:data id="15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Plot!$C$30:$D$30</cx:f>
        <cx:lvl ptCount="2" formatCode="General">
          <cx:pt idx="0">7477</cx:pt>
        </cx:lvl>
      </cx:numDim>
    </cx:data>
    <cx:data id="16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Plot!$C$31:$D$31</cx:f>
        <cx:lvl ptCount="2" formatCode="General">
          <cx:pt idx="0">12477</cx:pt>
        </cx:lvl>
      </cx:numDim>
    </cx:data>
    <cx:data id="17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Plot!$C$32:$D$32</cx:f>
        <cx:lvl ptCount="2" formatCode="General">
          <cx:pt idx="0">12415</cx:pt>
        </cx:lvl>
      </cx:numDim>
    </cx:data>
    <cx:data id="18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Plot!$C$33:$D$33</cx:f>
        <cx:lvl ptCount="2" formatCode="General">
          <cx:pt idx="0">12477</cx:pt>
        </cx:lvl>
      </cx:numDim>
    </cx:data>
    <cx:data id="19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Plot!$C$34:$D$34</cx:f>
        <cx:lvl ptCount="2" formatCode="General">
          <cx:pt idx="0">12207</cx:pt>
        </cx:lvl>
      </cx:numDim>
    </cx:data>
    <cx:data id="20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Plot!$C$35:$D$35</cx:f>
        <cx:lvl ptCount="2" formatCode="General">
          <cx:pt idx="0">7264</cx:pt>
        </cx:lvl>
      </cx:numDim>
    </cx:data>
    <cx:data id="21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Plot!$C$36:$D$36</cx:f>
        <cx:lvl ptCount="2" formatCode="General">
          <cx:pt idx="0">12072</cx:pt>
        </cx:lvl>
      </cx:numDim>
    </cx:data>
    <cx:data id="22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Plot!$C$37:$D$37</cx:f>
        <cx:lvl ptCount="2" formatCode="General">
          <cx:pt idx="0">7299</cx:pt>
        </cx:lvl>
      </cx:numDim>
    </cx:data>
    <cx:data id="23">
      <cx:strDim type="cat">
        <cx:f dir="row">Plot!$C$14:$D$14</cx:f>
        <cx:lvl ptCount="2">
          <cx:pt idx="0">Target</cx:pt>
          <cx:pt idx="1">NTC</cx:pt>
        </cx:lvl>
      </cx:strDim>
      <cx:numDim type="val">
        <cx:f dir="row">Plot!$C$38:$D$38</cx:f>
        <cx:lvl ptCount="2" formatCode="General">
          <cx:pt idx="0">12365</cx:pt>
        </cx:lvl>
      </cx:numDim>
    </cx:data>
  </cx:chartData>
  <cx:chart>
    <cx:plotArea>
      <cx:plotAreaRegion>
        <cx:plotSurface>
          <cx:spPr>
            <a:ln>
              <a:solidFill>
                <a:schemeClr val="bg2">
                  <a:lumMod val="75000"/>
                </a:schemeClr>
              </a:solidFill>
            </a:ln>
          </cx:spPr>
        </cx:plotSurface>
        <cx:series layoutId="boxWhisker" uniqueId="{FEB9E71E-C68A-459D-869E-31076A4E3B8F}">
          <cx:dataId val="0"/>
          <cx:layoutPr>
            <cx:statistics quartileMethod="exclusive"/>
          </cx:layoutPr>
        </cx:series>
        <cx:series layoutId="boxWhisker" uniqueId="{301F0CC8-E609-4A5D-88E9-7001817145FB}">
          <cx:dataId val="1"/>
          <cx:layoutPr>
            <cx:statistics quartileMethod="exclusive"/>
          </cx:layoutPr>
        </cx:series>
        <cx:series layoutId="boxWhisker" uniqueId="{0F0759C6-10A3-4629-99E6-01C6F6ACFA5B}">
          <cx:dataId val="2"/>
          <cx:layoutPr>
            <cx:statistics quartileMethod="exclusive"/>
          </cx:layoutPr>
        </cx:series>
        <cx:series layoutId="boxWhisker" uniqueId="{C04DDED5-425A-409C-8DF6-3A8A7F30D066}">
          <cx:dataId val="3"/>
          <cx:layoutPr>
            <cx:statistics quartileMethod="exclusive"/>
          </cx:layoutPr>
        </cx:series>
        <cx:series layoutId="boxWhisker" uniqueId="{FFB660C4-E8A3-4927-911C-F13016559BA5}">
          <cx:dataId val="4"/>
          <cx:layoutPr>
            <cx:statistics quartileMethod="exclusive"/>
          </cx:layoutPr>
        </cx:series>
        <cx:series layoutId="boxWhisker" uniqueId="{F5FF8C3D-C97F-4182-B49E-5FEEC6159F98}">
          <cx:dataId val="5"/>
          <cx:layoutPr>
            <cx:statistics quartileMethod="exclusive"/>
          </cx:layoutPr>
        </cx:series>
        <cx:series layoutId="boxWhisker" uniqueId="{FD03EDEC-7495-4A8C-93B1-86195C408FCA}">
          <cx:dataId val="6"/>
          <cx:layoutPr>
            <cx:statistics quartileMethod="exclusive"/>
          </cx:layoutPr>
        </cx:series>
        <cx:series layoutId="boxWhisker" uniqueId="{9EFBAB37-695D-4665-8B73-4791D9435068}">
          <cx:dataId val="7"/>
          <cx:layoutPr>
            <cx:statistics quartileMethod="exclusive"/>
          </cx:layoutPr>
        </cx:series>
        <cx:series layoutId="boxWhisker" uniqueId="{6C263BC5-E9E4-4B09-9A20-55F783197FED}">
          <cx:dataId val="8"/>
          <cx:layoutPr>
            <cx:statistics quartileMethod="exclusive"/>
          </cx:layoutPr>
        </cx:series>
        <cx:series layoutId="boxWhisker" uniqueId="{41F2DA46-48BD-4855-BEEF-18FAA438ABEE}">
          <cx:dataId val="9"/>
          <cx:layoutPr>
            <cx:statistics quartileMethod="exclusive"/>
          </cx:layoutPr>
        </cx:series>
        <cx:series layoutId="boxWhisker" uniqueId="{0AE3747B-F9E3-4FAA-BAF7-EEBB84D8F3AE}">
          <cx:dataId val="10"/>
          <cx:layoutPr>
            <cx:statistics quartileMethod="exclusive"/>
          </cx:layoutPr>
        </cx:series>
        <cx:series layoutId="boxWhisker" uniqueId="{4D326F3E-E432-4055-8D9D-9B01BE7CB8F0}">
          <cx:dataId val="11"/>
          <cx:layoutPr>
            <cx:statistics quartileMethod="exclusive"/>
          </cx:layoutPr>
        </cx:series>
        <cx:series layoutId="boxWhisker" uniqueId="{C23D32E0-EF6D-4494-9B0A-6116365F31AF}">
          <cx:dataId val="12"/>
          <cx:layoutPr>
            <cx:statistics quartileMethod="exclusive"/>
          </cx:layoutPr>
        </cx:series>
        <cx:series layoutId="boxWhisker" uniqueId="{3A5606CC-EFDC-4D11-A55A-3FC2694F7284}">
          <cx:dataId val="13"/>
          <cx:layoutPr>
            <cx:statistics quartileMethod="exclusive"/>
          </cx:layoutPr>
        </cx:series>
        <cx:series layoutId="boxWhisker" uniqueId="{62CEAB97-28A6-4E5F-B848-53DE8BF2FAB2}">
          <cx:dataId val="14"/>
          <cx:layoutPr>
            <cx:statistics quartileMethod="exclusive"/>
          </cx:layoutPr>
        </cx:series>
        <cx:series layoutId="boxWhisker" uniqueId="{831C7076-0D9B-4F97-B5C6-81A6A68056BC}">
          <cx:dataId val="15"/>
          <cx:layoutPr>
            <cx:statistics quartileMethod="exclusive"/>
          </cx:layoutPr>
        </cx:series>
        <cx:series layoutId="boxWhisker" uniqueId="{C8A66953-3351-486E-8E68-EE24EAD8727E}">
          <cx:dataId val="16"/>
          <cx:layoutPr>
            <cx:statistics quartileMethod="exclusive"/>
          </cx:layoutPr>
        </cx:series>
        <cx:series layoutId="boxWhisker" uniqueId="{E5B07AA0-E72B-4C89-B823-DAB2F09C0BF5}">
          <cx:dataId val="17"/>
          <cx:layoutPr>
            <cx:statistics quartileMethod="exclusive"/>
          </cx:layoutPr>
        </cx:series>
        <cx:series layoutId="boxWhisker" uniqueId="{C6A53E61-E914-4EBC-BB36-2BA0AE7F54DA}">
          <cx:dataId val="18"/>
          <cx:layoutPr>
            <cx:statistics quartileMethod="exclusive"/>
          </cx:layoutPr>
        </cx:series>
        <cx:series layoutId="boxWhisker" uniqueId="{6718E60C-8640-4355-AC62-C023B90C9EDB}">
          <cx:dataId val="19"/>
          <cx:layoutPr>
            <cx:statistics quartileMethod="exclusive"/>
          </cx:layoutPr>
        </cx:series>
        <cx:series layoutId="boxWhisker" uniqueId="{B37F5E55-D8F4-42F5-9354-BC0424915C22}">
          <cx:dataId val="20"/>
          <cx:layoutPr>
            <cx:statistics quartileMethod="exclusive"/>
          </cx:layoutPr>
        </cx:series>
        <cx:series layoutId="boxWhisker" uniqueId="{A575B62B-8134-4497-BC55-E8E400ED662A}">
          <cx:dataId val="21"/>
          <cx:layoutPr>
            <cx:statistics quartileMethod="exclusive"/>
          </cx:layoutPr>
        </cx:series>
        <cx:series layoutId="boxWhisker" uniqueId="{C7122CE9-8486-43D6-B846-7264A65B48D3}">
          <cx:dataId val="22"/>
          <cx:layoutPr>
            <cx:statistics quartileMethod="exclusive"/>
          </cx:layoutPr>
        </cx:series>
        <cx:series layoutId="boxWhisker" uniqueId="{E706C212-F53F-4E92-9C1A-8A8A3AFE74FA}">
          <cx:dataId val="23"/>
          <cx:layoutPr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ax="13000" min="6000"/>
        <cx:title>
          <cx:tx>
            <cx:txData>
              <cx:v>RFU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RFU</a:t>
              </a:r>
            </a:p>
          </cx:txPr>
        </cx:title>
        <cx:tickLabels/>
      </cx:axis>
    </cx:plotArea>
  </cx:chart>
</cx:chartSpace>
</file>

<file path=ppt/charts/chartEx6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Plot!$G$15:$H$15</cx:f>
        <cx:lvl ptCount="2" formatCode="General">
          <cx:pt idx="0">12257</cx:pt>
          <cx:pt idx="1">7206</cx:pt>
        </cx:lvl>
      </cx:numDim>
    </cx:data>
    <cx:data id="1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Plot!$G$16:$H$16</cx:f>
        <cx:lvl ptCount="2" formatCode="General">
          <cx:pt idx="0">11710</cx:pt>
          <cx:pt idx="1">7032</cx:pt>
        </cx:lvl>
      </cx:numDim>
    </cx:data>
    <cx:data id="2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Plot!$G$17:$H$17</cx:f>
        <cx:lvl ptCount="2" formatCode="General">
          <cx:pt idx="0">11982</cx:pt>
          <cx:pt idx="1">7143</cx:pt>
        </cx:lvl>
      </cx:numDim>
    </cx:data>
    <cx:data id="3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Plot!$G$18:$H$18</cx:f>
        <cx:lvl ptCount="2" formatCode="General">
          <cx:pt idx="0">12297</cx:pt>
          <cx:pt idx="1">7019</cx:pt>
        </cx:lvl>
      </cx:numDim>
    </cx:data>
    <cx:data id="4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Plot!$G$19:$H$19</cx:f>
        <cx:lvl ptCount="2" formatCode="General">
          <cx:pt idx="0">12113</cx:pt>
          <cx:pt idx="1">7190</cx:pt>
        </cx:lvl>
      </cx:numDim>
    </cx:data>
    <cx:data id="5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Plot!$G$20:$H$20</cx:f>
        <cx:lvl ptCount="2" formatCode="General">
          <cx:pt idx="0">11725</cx:pt>
          <cx:pt idx="1">7104</cx:pt>
        </cx:lvl>
      </cx:numDim>
    </cx:data>
    <cx:data id="6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Plot!$G$21:$H$21</cx:f>
        <cx:lvl ptCount="2" formatCode="General">
          <cx:pt idx="0">7170</cx:pt>
          <cx:pt idx="1">7180</cx:pt>
        </cx:lvl>
      </cx:numDim>
    </cx:data>
    <cx:data id="7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Plot!$G$22:$H$22</cx:f>
        <cx:lvl ptCount="2" formatCode="General">
          <cx:pt idx="0">7579</cx:pt>
          <cx:pt idx="1">7063</cx:pt>
        </cx:lvl>
      </cx:numDim>
    </cx:data>
    <cx:data id="8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Plot!$G$23:$H$23</cx:f>
        <cx:lvl ptCount="2" formatCode="General">
          <cx:pt idx="0">7273</cx:pt>
        </cx:lvl>
      </cx:numDim>
    </cx:data>
    <cx:data id="9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Plot!$G$24:$H$24</cx:f>
        <cx:lvl ptCount="2" formatCode="General">
          <cx:pt idx="0">12034</cx:pt>
        </cx:lvl>
      </cx:numDim>
    </cx:data>
    <cx:data id="10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Plot!$G$25:$H$25</cx:f>
        <cx:lvl ptCount="2" formatCode="General">
          <cx:pt idx="0">11700</cx:pt>
        </cx:lvl>
      </cx:numDim>
    </cx:data>
    <cx:data id="11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Plot!$G$26:$H$26</cx:f>
        <cx:lvl ptCount="2" formatCode="General">
          <cx:pt idx="0">7196</cx:pt>
        </cx:lvl>
      </cx:numDim>
    </cx:data>
    <cx:data id="12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Plot!$G$27:$H$27</cx:f>
        <cx:lvl ptCount="2" formatCode="General">
          <cx:pt idx="0">12089</cx:pt>
        </cx:lvl>
      </cx:numDim>
    </cx:data>
    <cx:data id="13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Plot!$G$28:$H$28</cx:f>
        <cx:lvl ptCount="2" formatCode="General">
          <cx:pt idx="0">11375</cx:pt>
        </cx:lvl>
      </cx:numDim>
    </cx:data>
    <cx:data id="14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Plot!$G$29:$H$29</cx:f>
        <cx:lvl ptCount="2" formatCode="General">
          <cx:pt idx="0">11704</cx:pt>
        </cx:lvl>
      </cx:numDim>
    </cx:data>
    <cx:data id="15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Plot!$G$30:$H$30</cx:f>
        <cx:lvl ptCount="2" formatCode="General">
          <cx:pt idx="0">11946</cx:pt>
        </cx:lvl>
      </cx:numDim>
    </cx:data>
    <cx:data id="16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Plot!$G$31:$H$31</cx:f>
        <cx:lvl ptCount="2" formatCode="General">
          <cx:pt idx="0">6908</cx:pt>
        </cx:lvl>
      </cx:numDim>
    </cx:data>
    <cx:data id="17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Plot!$G$32:$H$32</cx:f>
        <cx:lvl ptCount="2" formatCode="General">
          <cx:pt idx="0">12136</cx:pt>
        </cx:lvl>
      </cx:numDim>
    </cx:data>
    <cx:data id="18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Plot!$G$33:$H$33</cx:f>
        <cx:lvl ptCount="2" formatCode="General">
          <cx:pt idx="0">11980</cx:pt>
        </cx:lvl>
      </cx:numDim>
    </cx:data>
    <cx:data id="19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Plot!$G$34:$H$34</cx:f>
        <cx:lvl ptCount="2" formatCode="General">
          <cx:pt idx="0">11760</cx:pt>
        </cx:lvl>
      </cx:numDim>
    </cx:data>
    <cx:data id="20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Plot!$G$35:$H$35</cx:f>
        <cx:lvl ptCount="2" formatCode="General">
          <cx:pt idx="0">12010</cx:pt>
        </cx:lvl>
      </cx:numDim>
    </cx:data>
    <cx:data id="21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Plot!$G$36:$H$36</cx:f>
        <cx:lvl ptCount="2" formatCode="General">
          <cx:pt idx="0">12121</cx:pt>
        </cx:lvl>
      </cx:numDim>
    </cx:data>
    <cx:data id="22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Plot!$G$37:$H$37</cx:f>
        <cx:lvl ptCount="2" formatCode="General">
          <cx:pt idx="0">12029</cx:pt>
        </cx:lvl>
      </cx:numDim>
    </cx:data>
    <cx:data id="23">
      <cx:strDim type="cat">
        <cx:f dir="row">Plot!$G$14:$H$14</cx:f>
        <cx:lvl ptCount="2">
          <cx:pt idx="0">Target</cx:pt>
          <cx:pt idx="1">NTC</cx:pt>
        </cx:lvl>
      </cx:strDim>
      <cx:numDim type="val">
        <cx:f dir="row">Plot!$G$38:$H$38</cx:f>
        <cx:lvl ptCount="2" formatCode="General">
          <cx:pt idx="0">12533</cx:pt>
        </cx:lvl>
      </cx:numDim>
    </cx:data>
  </cx:chartData>
  <cx:chart>
    <cx:plotArea>
      <cx:plotAreaRegion>
        <cx:plotSurface>
          <cx:spPr>
            <a:ln>
              <a:solidFill>
                <a:schemeClr val="bg2">
                  <a:lumMod val="75000"/>
                </a:schemeClr>
              </a:solidFill>
            </a:ln>
          </cx:spPr>
        </cx:plotSurface>
        <cx:series layoutId="boxWhisker" uniqueId="{3A782FB5-E16A-4E37-8F61-66E409B77D2C}">
          <cx:dataId val="0"/>
          <cx:layoutPr>
            <cx:statistics quartileMethod="exclusive"/>
          </cx:layoutPr>
        </cx:series>
        <cx:series layoutId="boxWhisker" uniqueId="{C821DC59-8FF6-4251-B67D-479A434C87F4}">
          <cx:dataId val="1"/>
          <cx:layoutPr>
            <cx:statistics quartileMethod="exclusive"/>
          </cx:layoutPr>
        </cx:series>
        <cx:series layoutId="boxWhisker" uniqueId="{089E25D0-6F70-46DE-ADCE-7CC2A534F799}">
          <cx:dataId val="2"/>
          <cx:layoutPr>
            <cx:statistics quartileMethod="exclusive"/>
          </cx:layoutPr>
        </cx:series>
        <cx:series layoutId="boxWhisker" uniqueId="{59C81D0D-4B94-48CA-9DF0-4979DD50EA99}">
          <cx:dataId val="3"/>
          <cx:layoutPr>
            <cx:statistics quartileMethod="exclusive"/>
          </cx:layoutPr>
        </cx:series>
        <cx:series layoutId="boxWhisker" uniqueId="{69576ADC-FC6E-47D9-B1AB-7DE55E16E4F6}">
          <cx:dataId val="4"/>
          <cx:layoutPr>
            <cx:statistics quartileMethod="exclusive"/>
          </cx:layoutPr>
        </cx:series>
        <cx:series layoutId="boxWhisker" uniqueId="{F944B88C-BC7F-41B6-90A2-B3B16F6B8A86}">
          <cx:dataId val="5"/>
          <cx:layoutPr>
            <cx:statistics quartileMethod="exclusive"/>
          </cx:layoutPr>
        </cx:series>
        <cx:series layoutId="boxWhisker" uniqueId="{434572D7-7931-480D-88F4-3CE1D48CA1E9}">
          <cx:dataId val="6"/>
          <cx:layoutPr>
            <cx:statistics quartileMethod="exclusive"/>
          </cx:layoutPr>
        </cx:series>
        <cx:series layoutId="boxWhisker" uniqueId="{CC4E1789-1268-43D9-AC0F-634042B539CA}">
          <cx:dataId val="7"/>
          <cx:layoutPr>
            <cx:statistics quartileMethod="exclusive"/>
          </cx:layoutPr>
        </cx:series>
        <cx:series layoutId="boxWhisker" uniqueId="{D5E80416-B3D7-4F3C-AF77-1FF7002FE105}">
          <cx:dataId val="8"/>
          <cx:layoutPr>
            <cx:statistics quartileMethod="exclusive"/>
          </cx:layoutPr>
        </cx:series>
        <cx:series layoutId="boxWhisker" uniqueId="{70E3C177-FD34-4D1C-A4AD-7295FD1DA866}">
          <cx:dataId val="9"/>
          <cx:layoutPr>
            <cx:statistics quartileMethod="exclusive"/>
          </cx:layoutPr>
        </cx:series>
        <cx:series layoutId="boxWhisker" uniqueId="{043DF24A-09B8-48D3-B921-EB7B237E3CDF}">
          <cx:dataId val="10"/>
          <cx:layoutPr>
            <cx:statistics quartileMethod="exclusive"/>
          </cx:layoutPr>
        </cx:series>
        <cx:series layoutId="boxWhisker" uniqueId="{C5735BB2-2E35-421D-8893-59F5282FE9CC}">
          <cx:dataId val="11"/>
          <cx:layoutPr>
            <cx:statistics quartileMethod="exclusive"/>
          </cx:layoutPr>
        </cx:series>
        <cx:series layoutId="boxWhisker" uniqueId="{D258B11E-EC86-4961-A5E1-D0FD7964E841}">
          <cx:dataId val="12"/>
          <cx:layoutPr>
            <cx:statistics quartileMethod="exclusive"/>
          </cx:layoutPr>
        </cx:series>
        <cx:series layoutId="boxWhisker" uniqueId="{2166EC77-8431-43D6-ADBD-C3ED8DBFDFF5}">
          <cx:dataId val="13"/>
          <cx:layoutPr>
            <cx:statistics quartileMethod="exclusive"/>
          </cx:layoutPr>
        </cx:series>
        <cx:series layoutId="boxWhisker" uniqueId="{25BD1684-6A5C-49C2-95D5-40F8097406BA}">
          <cx:dataId val="14"/>
          <cx:layoutPr>
            <cx:statistics quartileMethod="exclusive"/>
          </cx:layoutPr>
        </cx:series>
        <cx:series layoutId="boxWhisker" uniqueId="{DDABF0A6-9B6D-4FCB-BE66-B7DBE517CAF5}">
          <cx:dataId val="15"/>
          <cx:layoutPr>
            <cx:statistics quartileMethod="exclusive"/>
          </cx:layoutPr>
        </cx:series>
        <cx:series layoutId="boxWhisker" uniqueId="{F066EFF6-3F09-4378-BE7E-D8622D160C55}">
          <cx:dataId val="16"/>
          <cx:layoutPr>
            <cx:statistics quartileMethod="exclusive"/>
          </cx:layoutPr>
        </cx:series>
        <cx:series layoutId="boxWhisker" uniqueId="{EE0E1A32-3AE8-4254-B871-90F0B4D46565}">
          <cx:dataId val="17"/>
          <cx:layoutPr>
            <cx:statistics quartileMethod="exclusive"/>
          </cx:layoutPr>
        </cx:series>
        <cx:series layoutId="boxWhisker" uniqueId="{2C832D2C-AD54-4088-B39B-E8CE07C301AC}">
          <cx:dataId val="18"/>
          <cx:layoutPr>
            <cx:statistics quartileMethod="exclusive"/>
          </cx:layoutPr>
        </cx:series>
        <cx:series layoutId="boxWhisker" uniqueId="{5680F083-3CB8-4927-A694-8304385C4411}">
          <cx:dataId val="19"/>
          <cx:layoutPr>
            <cx:statistics quartileMethod="exclusive"/>
          </cx:layoutPr>
        </cx:series>
        <cx:series layoutId="boxWhisker" uniqueId="{D39F9217-C5D2-408F-8E0B-DF59800343F4}">
          <cx:dataId val="20"/>
          <cx:layoutPr>
            <cx:statistics quartileMethod="exclusive"/>
          </cx:layoutPr>
        </cx:series>
        <cx:series layoutId="boxWhisker" uniqueId="{5135E294-785D-4D0A-B509-43F18C0D3FA1}">
          <cx:dataId val="21"/>
          <cx:layoutPr>
            <cx:statistics quartileMethod="exclusive"/>
          </cx:layoutPr>
        </cx:series>
        <cx:series layoutId="boxWhisker" uniqueId="{79164F8E-FE57-43F7-91E8-D033D69B6D31}">
          <cx:dataId val="22"/>
          <cx:layoutPr>
            <cx:statistics quartileMethod="exclusive"/>
          </cx:layoutPr>
        </cx:series>
        <cx:series layoutId="boxWhisker" uniqueId="{C369138C-3CD1-48A6-8BB0-BAC40D4B4284}">
          <cx:dataId val="23"/>
          <cx:layoutPr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ax="13000" min="6000"/>
        <cx:title>
          <cx:tx>
            <cx:txData>
              <cx:v>RFU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RFU</a:t>
              </a:r>
            </a:p>
          </cx:txPr>
        </cx:title>
        <cx:tickLabels/>
      </cx:axis>
    </cx:plotArea>
  </cx:chart>
</cx:chartSpace>
</file>

<file path=ppt/charts/chartEx7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Plot!$K$15:$L$15</cx:f>
        <cx:lvl ptCount="2" formatCode="General">
          <cx:pt idx="0">7369</cx:pt>
          <cx:pt idx="1">7209</cx:pt>
        </cx:lvl>
      </cx:numDim>
    </cx:data>
    <cx:data id="1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Plot!$K$16:$L$16</cx:f>
        <cx:lvl ptCount="2" formatCode="General">
          <cx:pt idx="0">11820</cx:pt>
          <cx:pt idx="1">7197</cx:pt>
        </cx:lvl>
      </cx:numDim>
    </cx:data>
    <cx:data id="2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Plot!$K$17:$L$17</cx:f>
        <cx:lvl ptCount="2" formatCode="General">
          <cx:pt idx="0">12080</cx:pt>
          <cx:pt idx="1">7188</cx:pt>
        </cx:lvl>
      </cx:numDim>
    </cx:data>
    <cx:data id="3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Plot!$K$18:$L$18</cx:f>
        <cx:lvl ptCount="2" formatCode="General">
          <cx:pt idx="0">7410</cx:pt>
          <cx:pt idx="1">7401</cx:pt>
        </cx:lvl>
      </cx:numDim>
    </cx:data>
    <cx:data id="4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Plot!$K$19:$L$19</cx:f>
        <cx:lvl ptCount="2" formatCode="General">
          <cx:pt idx="0">12524</cx:pt>
          <cx:pt idx="1">7275</cx:pt>
        </cx:lvl>
      </cx:numDim>
    </cx:data>
    <cx:data id="5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Plot!$K$20:$L$20</cx:f>
        <cx:lvl ptCount="2" formatCode="General">
          <cx:pt idx="0">12544</cx:pt>
          <cx:pt idx="1">7218</cx:pt>
        </cx:lvl>
      </cx:numDim>
    </cx:data>
    <cx:data id="6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Plot!$K$21:$L$21</cx:f>
        <cx:lvl ptCount="2" formatCode="General">
          <cx:pt idx="0">7597</cx:pt>
          <cx:pt idx="1">7304</cx:pt>
        </cx:lvl>
      </cx:numDim>
    </cx:data>
    <cx:data id="7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Plot!$K$22:$L$22</cx:f>
        <cx:lvl ptCount="2" formatCode="General">
          <cx:pt idx="0">7211</cx:pt>
          <cx:pt idx="1">7053</cx:pt>
        </cx:lvl>
      </cx:numDim>
    </cx:data>
    <cx:data id="8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Plot!$K$23:$L$23</cx:f>
        <cx:lvl ptCount="2" formatCode="General">
          <cx:pt idx="0">12228</cx:pt>
        </cx:lvl>
      </cx:numDim>
    </cx:data>
    <cx:data id="9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Plot!$K$24:$L$24</cx:f>
        <cx:lvl ptCount="2" formatCode="General">
          <cx:pt idx="0">12290</cx:pt>
        </cx:lvl>
      </cx:numDim>
    </cx:data>
    <cx:data id="10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Plot!$K$25:$L$25</cx:f>
        <cx:lvl ptCount="2" formatCode="General">
          <cx:pt idx="0">11216</cx:pt>
        </cx:lvl>
      </cx:numDim>
    </cx:data>
    <cx:data id="11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Plot!$K$26:$L$26</cx:f>
        <cx:lvl ptCount="2" formatCode="General">
          <cx:pt idx="0">12114</cx:pt>
        </cx:lvl>
      </cx:numDim>
    </cx:data>
    <cx:data id="12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Plot!$K$27:$L$27</cx:f>
        <cx:lvl ptCount="2" formatCode="General">
          <cx:pt idx="0">12430</cx:pt>
        </cx:lvl>
      </cx:numDim>
    </cx:data>
    <cx:data id="13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Plot!$K$28:$L$28</cx:f>
        <cx:lvl ptCount="2" formatCode="General">
          <cx:pt idx="0">12125</cx:pt>
        </cx:lvl>
      </cx:numDim>
    </cx:data>
    <cx:data id="14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Plot!$K$29:$L$29</cx:f>
        <cx:lvl ptCount="2" formatCode="General">
          <cx:pt idx="0">11673</cx:pt>
        </cx:lvl>
      </cx:numDim>
    </cx:data>
    <cx:data id="15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Plot!$K$30:$L$30</cx:f>
        <cx:lvl ptCount="2" formatCode="General">
          <cx:pt idx="0">7435</cx:pt>
        </cx:lvl>
      </cx:numDim>
    </cx:data>
    <cx:data id="16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Plot!$K$31:$L$31</cx:f>
        <cx:lvl ptCount="2" formatCode="General">
          <cx:pt idx="0">7343</cx:pt>
        </cx:lvl>
      </cx:numDim>
    </cx:data>
    <cx:data id="17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Plot!$K$32:$L$32</cx:f>
        <cx:lvl ptCount="2" formatCode="General">
          <cx:pt idx="0">12705</cx:pt>
        </cx:lvl>
      </cx:numDim>
    </cx:data>
    <cx:data id="18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Plot!$K$33:$L$33</cx:f>
        <cx:lvl ptCount="2" formatCode="General">
          <cx:pt idx="0">12204</cx:pt>
        </cx:lvl>
      </cx:numDim>
    </cx:data>
    <cx:data id="19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Plot!$K$34:$L$34</cx:f>
        <cx:lvl ptCount="2" formatCode="General">
          <cx:pt idx="0">12319</cx:pt>
        </cx:lvl>
      </cx:numDim>
    </cx:data>
    <cx:data id="20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Plot!$K$35:$L$35</cx:f>
        <cx:lvl ptCount="2" formatCode="General">
          <cx:pt idx="0">12366</cx:pt>
        </cx:lvl>
      </cx:numDim>
    </cx:data>
    <cx:data id="21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Plot!$K$36:$L$36</cx:f>
        <cx:lvl ptCount="2" formatCode="General">
          <cx:pt idx="0">12232</cx:pt>
        </cx:lvl>
      </cx:numDim>
    </cx:data>
    <cx:data id="22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Plot!$K$37:$L$37</cx:f>
        <cx:lvl ptCount="2" formatCode="General">
          <cx:pt idx="0">12980</cx:pt>
        </cx:lvl>
      </cx:numDim>
    </cx:data>
    <cx:data id="23">
      <cx:strDim type="cat">
        <cx:f dir="row">Plot!$K$14:$L$14</cx:f>
        <cx:lvl ptCount="2">
          <cx:pt idx="0">Target</cx:pt>
          <cx:pt idx="1">NTC</cx:pt>
        </cx:lvl>
      </cx:strDim>
      <cx:numDim type="val">
        <cx:f dir="row">Plot!$K$38:$L$38</cx:f>
        <cx:lvl ptCount="2" formatCode="General">
          <cx:pt idx="0">12279</cx:pt>
        </cx:lvl>
      </cx:numDim>
    </cx:data>
  </cx:chartData>
  <cx:chart>
    <cx:plotArea>
      <cx:plotAreaRegion>
        <cx:plotSurface>
          <cx:spPr>
            <a:ln>
              <a:solidFill>
                <a:schemeClr val="bg2">
                  <a:lumMod val="75000"/>
                </a:schemeClr>
              </a:solidFill>
            </a:ln>
          </cx:spPr>
        </cx:plotSurface>
        <cx:series layoutId="boxWhisker" uniqueId="{5146DE70-9566-45A3-ACA7-57A04461D851}">
          <cx:dataId val="0"/>
          <cx:layoutPr>
            <cx:statistics quartileMethod="exclusive"/>
          </cx:layoutPr>
        </cx:series>
        <cx:series layoutId="boxWhisker" uniqueId="{4B5B4F88-0C3A-4933-A39E-C544B523FFA5}">
          <cx:dataId val="1"/>
          <cx:layoutPr>
            <cx:statistics quartileMethod="exclusive"/>
          </cx:layoutPr>
        </cx:series>
        <cx:series layoutId="boxWhisker" uniqueId="{DCF34208-93CE-43FC-84C8-725073870B49}">
          <cx:dataId val="2"/>
          <cx:layoutPr>
            <cx:statistics quartileMethod="exclusive"/>
          </cx:layoutPr>
        </cx:series>
        <cx:series layoutId="boxWhisker" uniqueId="{2AC2A395-1868-47F9-9F0B-60E86B12A925}">
          <cx:dataId val="3"/>
          <cx:layoutPr>
            <cx:statistics quartileMethod="exclusive"/>
          </cx:layoutPr>
        </cx:series>
        <cx:series layoutId="boxWhisker" uniqueId="{7A9FCE88-1745-4B42-8307-793E6F9833D8}">
          <cx:dataId val="4"/>
          <cx:layoutPr>
            <cx:statistics quartileMethod="exclusive"/>
          </cx:layoutPr>
        </cx:series>
        <cx:series layoutId="boxWhisker" uniqueId="{3BF1FDBD-855D-45BF-8EC1-4B9D90599E60}">
          <cx:dataId val="5"/>
          <cx:layoutPr>
            <cx:statistics quartileMethod="exclusive"/>
          </cx:layoutPr>
        </cx:series>
        <cx:series layoutId="boxWhisker" uniqueId="{408CBCDF-AA18-4BD9-809B-6B54D82A0A49}">
          <cx:dataId val="6"/>
          <cx:layoutPr>
            <cx:statistics quartileMethod="exclusive"/>
          </cx:layoutPr>
        </cx:series>
        <cx:series layoutId="boxWhisker" uniqueId="{4D0FF082-3EE3-4B18-8450-14C437765FA4}">
          <cx:dataId val="7"/>
          <cx:layoutPr>
            <cx:statistics quartileMethod="exclusive"/>
          </cx:layoutPr>
        </cx:series>
        <cx:series layoutId="boxWhisker" uniqueId="{96F15CE3-9A8F-44A1-A992-E80BFE8C07B9}">
          <cx:dataId val="8"/>
          <cx:layoutPr>
            <cx:statistics quartileMethod="exclusive"/>
          </cx:layoutPr>
        </cx:series>
        <cx:series layoutId="boxWhisker" uniqueId="{8AB2EB8F-4845-484D-B0B7-1D16813DA094}">
          <cx:dataId val="9"/>
          <cx:layoutPr>
            <cx:statistics quartileMethod="exclusive"/>
          </cx:layoutPr>
        </cx:series>
        <cx:series layoutId="boxWhisker" uniqueId="{E26C1B2A-D90B-4840-9A43-07AE32763F50}">
          <cx:dataId val="10"/>
          <cx:layoutPr>
            <cx:statistics quartileMethod="exclusive"/>
          </cx:layoutPr>
        </cx:series>
        <cx:series layoutId="boxWhisker" uniqueId="{49784633-8E4F-4CD2-814D-64848E965EFC}">
          <cx:dataId val="11"/>
          <cx:layoutPr>
            <cx:statistics quartileMethod="exclusive"/>
          </cx:layoutPr>
        </cx:series>
        <cx:series layoutId="boxWhisker" uniqueId="{00167A6E-7A82-4BE0-AF68-0D3C12ACD7BB}">
          <cx:dataId val="12"/>
          <cx:layoutPr>
            <cx:statistics quartileMethod="exclusive"/>
          </cx:layoutPr>
        </cx:series>
        <cx:series layoutId="boxWhisker" uniqueId="{AECADA2A-4D1C-4E46-B939-3AB0C3350E60}">
          <cx:dataId val="13"/>
          <cx:layoutPr>
            <cx:statistics quartileMethod="exclusive"/>
          </cx:layoutPr>
        </cx:series>
        <cx:series layoutId="boxWhisker" uniqueId="{8B751B9E-A4B4-4C37-92A1-5C6A9CE7CE0C}">
          <cx:dataId val="14"/>
          <cx:layoutPr>
            <cx:statistics quartileMethod="exclusive"/>
          </cx:layoutPr>
        </cx:series>
        <cx:series layoutId="boxWhisker" uniqueId="{4DE81956-CD9C-420A-B90D-7A96360F101E}">
          <cx:dataId val="15"/>
          <cx:layoutPr>
            <cx:statistics quartileMethod="exclusive"/>
          </cx:layoutPr>
        </cx:series>
        <cx:series layoutId="boxWhisker" uniqueId="{77D079A2-E279-45FC-A1CA-9F5D10BB27E8}">
          <cx:dataId val="16"/>
          <cx:layoutPr>
            <cx:statistics quartileMethod="exclusive"/>
          </cx:layoutPr>
        </cx:series>
        <cx:series layoutId="boxWhisker" uniqueId="{C2C41482-A5E9-4DDD-9D77-7DF99CD18AC6}">
          <cx:dataId val="17"/>
          <cx:layoutPr>
            <cx:statistics quartileMethod="exclusive"/>
          </cx:layoutPr>
        </cx:series>
        <cx:series layoutId="boxWhisker" uniqueId="{C955F030-D6DC-43B4-8A18-B0FD1791AC6C}">
          <cx:dataId val="18"/>
          <cx:layoutPr>
            <cx:statistics quartileMethod="exclusive"/>
          </cx:layoutPr>
        </cx:series>
        <cx:series layoutId="boxWhisker" uniqueId="{4ABE0C4A-1D76-4ED5-AA37-C209746C3AA4}">
          <cx:dataId val="19"/>
          <cx:layoutPr>
            <cx:statistics quartileMethod="exclusive"/>
          </cx:layoutPr>
        </cx:series>
        <cx:series layoutId="boxWhisker" uniqueId="{260F229F-4D74-4B68-A7A0-BDA8112367F0}">
          <cx:dataId val="20"/>
          <cx:layoutPr>
            <cx:statistics quartileMethod="exclusive"/>
          </cx:layoutPr>
        </cx:series>
        <cx:series layoutId="boxWhisker" uniqueId="{DC7F53F6-2398-42C1-A438-879B49FC3AA4}">
          <cx:dataId val="21"/>
          <cx:layoutPr>
            <cx:statistics quartileMethod="exclusive"/>
          </cx:layoutPr>
        </cx:series>
        <cx:series layoutId="boxWhisker" uniqueId="{4D25FC3E-4BF9-486E-A249-041BBC90E70E}">
          <cx:dataId val="22"/>
          <cx:layoutPr>
            <cx:statistics quartileMethod="exclusive"/>
          </cx:layoutPr>
        </cx:series>
        <cx:series layoutId="boxWhisker" uniqueId="{737C1783-1DC2-4528-954A-B22000E4975C}">
          <cx:dataId val="23"/>
          <cx:layoutPr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ax="13000" min="6000"/>
        <cx:title>
          <cx:tx>
            <cx:txData>
              <cx:v>RFU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RFU</a:t>
              </a:r>
            </a:p>
          </cx:txPr>
        </cx:title>
        <cx:tickLabels/>
      </cx:axis>
    </cx:plotArea>
  </cx:chart>
</cx:chartSpace>
</file>

<file path=ppt/charts/chartEx8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Plot!$Z$15:$AA$15</cx:f>
        <cx:lvl ptCount="2" formatCode="General">
          <cx:pt idx="0">1593</cx:pt>
          <cx:pt idx="1">1548</cx:pt>
        </cx:lvl>
      </cx:numDim>
    </cx:data>
    <cx:data id="1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Plot!$Z$16:$AA$16</cx:f>
        <cx:lvl ptCount="2" formatCode="General">
          <cx:pt idx="0">1381</cx:pt>
          <cx:pt idx="1">1544</cx:pt>
        </cx:lvl>
      </cx:numDim>
    </cx:data>
    <cx:data id="2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Plot!$Z$17:$AA$17</cx:f>
        <cx:lvl ptCount="2" formatCode="General">
          <cx:pt idx="0">1258</cx:pt>
          <cx:pt idx="1">1565</cx:pt>
        </cx:lvl>
      </cx:numDim>
    </cx:data>
    <cx:data id="3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Plot!$Z$18:$AA$18</cx:f>
        <cx:lvl ptCount="2" formatCode="General">
          <cx:pt idx="0">1588</cx:pt>
          <cx:pt idx="1">1609</cx:pt>
        </cx:lvl>
      </cx:numDim>
    </cx:data>
    <cx:data id="4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Plot!$Z$19:$AA$19</cx:f>
        <cx:lvl ptCount="2" formatCode="General">
          <cx:pt idx="0">1334</cx:pt>
          <cx:pt idx="1">1564</cx:pt>
        </cx:lvl>
      </cx:numDim>
    </cx:data>
    <cx:data id="5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Plot!$Z$20:$AA$20</cx:f>
        <cx:lvl ptCount="2" formatCode="General">
          <cx:pt idx="0">1313</cx:pt>
          <cx:pt idx="1">1556</cx:pt>
        </cx:lvl>
      </cx:numDim>
    </cx:data>
    <cx:data id="6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Plot!$Z$21:$AA$21</cx:f>
        <cx:lvl ptCount="2" formatCode="General">
          <cx:pt idx="0">1653</cx:pt>
          <cx:pt idx="1">1552</cx:pt>
        </cx:lvl>
      </cx:numDim>
    </cx:data>
    <cx:data id="7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Plot!$Z$22:$AA$22</cx:f>
        <cx:lvl ptCount="2" formatCode="General">
          <cx:pt idx="0">1566</cx:pt>
          <cx:pt idx="1">1508</cx:pt>
        </cx:lvl>
      </cx:numDim>
    </cx:data>
    <cx:data id="8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Plot!$Z$23:$AA$23</cx:f>
        <cx:lvl ptCount="2" formatCode="General">
          <cx:pt idx="0">1261</cx:pt>
        </cx:lvl>
      </cx:numDim>
    </cx:data>
    <cx:data id="9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Plot!$Z$24:$AA$24</cx:f>
        <cx:lvl ptCount="2" formatCode="General">
          <cx:pt idx="0">1280</cx:pt>
        </cx:lvl>
      </cx:numDim>
    </cx:data>
    <cx:data id="10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Plot!$Z$25:$AA$25</cx:f>
        <cx:lvl ptCount="2" formatCode="General">
          <cx:pt idx="0">1341</cx:pt>
        </cx:lvl>
      </cx:numDim>
    </cx:data>
    <cx:data id="11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Plot!$Z$26:$AA$26</cx:f>
        <cx:lvl ptCount="2" formatCode="General">
          <cx:pt idx="0">1286</cx:pt>
        </cx:lvl>
      </cx:numDim>
    </cx:data>
    <cx:data id="12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Plot!$Z$27:$AA$27</cx:f>
        <cx:lvl ptCount="2" formatCode="General">
          <cx:pt idx="0">1324</cx:pt>
        </cx:lvl>
      </cx:numDim>
    </cx:data>
    <cx:data id="13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Plot!$Z$28:$AA$28</cx:f>
        <cx:lvl ptCount="2" formatCode="General">
          <cx:pt idx="0">1282</cx:pt>
        </cx:lvl>
      </cx:numDim>
    </cx:data>
    <cx:data id="14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Plot!$Z$29:$AA$29</cx:f>
        <cx:lvl ptCount="2" formatCode="General">
          <cx:pt idx="0">1309</cx:pt>
        </cx:lvl>
      </cx:numDim>
    </cx:data>
    <cx:data id="15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Plot!$Z$30:$AA$30</cx:f>
        <cx:lvl ptCount="2" formatCode="General">
          <cx:pt idx="0">1617</cx:pt>
        </cx:lvl>
      </cx:numDim>
    </cx:data>
    <cx:data id="16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Plot!$Z$31:$AA$31</cx:f>
        <cx:lvl ptCount="2" formatCode="General">
          <cx:pt idx="0">1594</cx:pt>
        </cx:lvl>
      </cx:numDim>
    </cx:data>
    <cx:data id="17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Plot!$Z$32:$AA$32</cx:f>
        <cx:lvl ptCount="2" formatCode="General">
          <cx:pt idx="0">1392</cx:pt>
        </cx:lvl>
      </cx:numDim>
    </cx:data>
    <cx:data id="18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Plot!$Z$33:$AA$33</cx:f>
        <cx:lvl ptCount="2" formatCode="General">
          <cx:pt idx="0">1353</cx:pt>
        </cx:lvl>
      </cx:numDim>
    </cx:data>
    <cx:data id="19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Plot!$Z$34:$AA$34</cx:f>
        <cx:lvl ptCount="2" formatCode="General">
          <cx:pt idx="0">1366</cx:pt>
        </cx:lvl>
      </cx:numDim>
    </cx:data>
    <cx:data id="20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Plot!$Z$35:$AA$35</cx:f>
        <cx:lvl ptCount="2" formatCode="General">
          <cx:pt idx="0">1315</cx:pt>
        </cx:lvl>
      </cx:numDim>
    </cx:data>
    <cx:data id="21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Plot!$Z$36:$AA$36</cx:f>
        <cx:lvl ptCount="2" formatCode="General">
          <cx:pt idx="0">1391</cx:pt>
        </cx:lvl>
      </cx:numDim>
    </cx:data>
    <cx:data id="22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Plot!$Z$37:$AA$37</cx:f>
        <cx:lvl ptCount="2" formatCode="General">
          <cx:pt idx="0">1338</cx:pt>
        </cx:lvl>
      </cx:numDim>
    </cx:data>
    <cx:data id="23">
      <cx:strDim type="cat">
        <cx:f dir="row">Plot!$Z$14:$AA$14</cx:f>
        <cx:lvl ptCount="2">
          <cx:pt idx="0">Target</cx:pt>
          <cx:pt idx="1">NTC</cx:pt>
        </cx:lvl>
      </cx:strDim>
      <cx:numDim type="val">
        <cx:f dir="row">Plot!$Z$38:$AA$38</cx:f>
        <cx:lvl ptCount="2" formatCode="General">
          <cx:pt idx="0">1306</cx:pt>
        </cx:lvl>
      </cx:numDim>
    </cx:data>
  </cx:chartData>
  <cx:chart>
    <cx:plotArea>
      <cx:plotAreaRegion>
        <cx:plotSurface>
          <cx:spPr>
            <a:ln>
              <a:solidFill>
                <a:schemeClr val="bg2">
                  <a:lumMod val="75000"/>
                </a:schemeClr>
              </a:solidFill>
            </a:ln>
          </cx:spPr>
        </cx:plotSurface>
        <cx:series layoutId="boxWhisker" uniqueId="{DE64C57D-53AB-40A1-8666-4741C5826124}">
          <cx:dataId val="0"/>
          <cx:layoutPr>
            <cx:statistics quartileMethod="exclusive"/>
          </cx:layoutPr>
        </cx:series>
        <cx:series layoutId="boxWhisker" uniqueId="{15F2D5A1-7D8F-4009-BF8D-379D893052F8}">
          <cx:dataId val="1"/>
          <cx:layoutPr>
            <cx:statistics quartileMethod="exclusive"/>
          </cx:layoutPr>
        </cx:series>
        <cx:series layoutId="boxWhisker" uniqueId="{5CC2008A-687E-45A6-9962-24D77E1E5F3B}">
          <cx:dataId val="2"/>
          <cx:layoutPr>
            <cx:statistics quartileMethod="exclusive"/>
          </cx:layoutPr>
        </cx:series>
        <cx:series layoutId="boxWhisker" uniqueId="{70EC4485-8134-4EB5-846A-EF71BA3752BB}">
          <cx:dataId val="3"/>
          <cx:layoutPr>
            <cx:statistics quartileMethod="exclusive"/>
          </cx:layoutPr>
        </cx:series>
        <cx:series layoutId="boxWhisker" uniqueId="{B329ADFC-05F2-48E1-AF5C-6FE489FAE525}">
          <cx:dataId val="4"/>
          <cx:layoutPr>
            <cx:statistics quartileMethod="exclusive"/>
          </cx:layoutPr>
        </cx:series>
        <cx:series layoutId="boxWhisker" uniqueId="{CD97075A-C549-44F7-9170-BFC622373D05}">
          <cx:dataId val="5"/>
          <cx:layoutPr>
            <cx:statistics quartileMethod="exclusive"/>
          </cx:layoutPr>
        </cx:series>
        <cx:series layoutId="boxWhisker" uniqueId="{F85DAC53-440A-4185-ABE0-2DDA5DF1237E}">
          <cx:dataId val="6"/>
          <cx:layoutPr>
            <cx:statistics quartileMethod="exclusive"/>
          </cx:layoutPr>
        </cx:series>
        <cx:series layoutId="boxWhisker" uniqueId="{9D5F9447-D952-48A9-B0FB-73CAFEF86BF9}">
          <cx:dataId val="7"/>
          <cx:layoutPr>
            <cx:statistics quartileMethod="exclusive"/>
          </cx:layoutPr>
        </cx:series>
        <cx:series layoutId="boxWhisker" uniqueId="{D6DE347F-70B8-498D-9C1B-6222B4A3AFCB}">
          <cx:dataId val="8"/>
          <cx:layoutPr>
            <cx:statistics quartileMethod="exclusive"/>
          </cx:layoutPr>
        </cx:series>
        <cx:series layoutId="boxWhisker" uniqueId="{B5023BFE-6BC7-4C0E-96B5-831C088A412B}">
          <cx:dataId val="9"/>
          <cx:layoutPr>
            <cx:statistics quartileMethod="exclusive"/>
          </cx:layoutPr>
        </cx:series>
        <cx:series layoutId="boxWhisker" uniqueId="{5B0E5115-A7AC-4E1E-A3DF-75A8E4D405FA}">
          <cx:dataId val="10"/>
          <cx:layoutPr>
            <cx:statistics quartileMethod="exclusive"/>
          </cx:layoutPr>
        </cx:series>
        <cx:series layoutId="boxWhisker" uniqueId="{351E2E6C-45E4-4178-B566-051FB9B1B9A3}">
          <cx:dataId val="11"/>
          <cx:layoutPr>
            <cx:statistics quartileMethod="exclusive"/>
          </cx:layoutPr>
        </cx:series>
        <cx:series layoutId="boxWhisker" uniqueId="{192E0593-EFE8-4586-8786-FA75F19A482C}">
          <cx:dataId val="12"/>
          <cx:layoutPr>
            <cx:statistics quartileMethod="exclusive"/>
          </cx:layoutPr>
        </cx:series>
        <cx:series layoutId="boxWhisker" uniqueId="{D2EDFF10-519D-48D6-B9A6-910D185E2F17}">
          <cx:dataId val="13"/>
          <cx:layoutPr>
            <cx:statistics quartileMethod="exclusive"/>
          </cx:layoutPr>
        </cx:series>
        <cx:series layoutId="boxWhisker" uniqueId="{1BCA7884-DEB5-44FC-A9E7-530BD60DCD10}">
          <cx:dataId val="14"/>
          <cx:layoutPr>
            <cx:statistics quartileMethod="exclusive"/>
          </cx:layoutPr>
        </cx:series>
        <cx:series layoutId="boxWhisker" uniqueId="{4E43D816-FA28-49F6-83F5-776E37EF7203}">
          <cx:dataId val="15"/>
          <cx:layoutPr>
            <cx:statistics quartileMethod="exclusive"/>
          </cx:layoutPr>
        </cx:series>
        <cx:series layoutId="boxWhisker" uniqueId="{7684C9EC-EC81-431A-90BC-3CB709585A85}">
          <cx:dataId val="16"/>
          <cx:layoutPr>
            <cx:statistics quartileMethod="exclusive"/>
          </cx:layoutPr>
        </cx:series>
        <cx:series layoutId="boxWhisker" uniqueId="{95BC9D90-C555-4D13-B237-8DD91DDA6B4C}">
          <cx:dataId val="17"/>
          <cx:layoutPr>
            <cx:statistics quartileMethod="exclusive"/>
          </cx:layoutPr>
        </cx:series>
        <cx:series layoutId="boxWhisker" uniqueId="{634AFC63-DE3C-4654-BE21-519F3390A574}">
          <cx:dataId val="18"/>
          <cx:layoutPr>
            <cx:statistics quartileMethod="exclusive"/>
          </cx:layoutPr>
        </cx:series>
        <cx:series layoutId="boxWhisker" uniqueId="{429B2D36-8E40-44AE-B557-CD579E4D7304}">
          <cx:dataId val="19"/>
          <cx:layoutPr>
            <cx:statistics quartileMethod="exclusive"/>
          </cx:layoutPr>
        </cx:series>
        <cx:series layoutId="boxWhisker" uniqueId="{07AC3278-6E61-480C-A8DD-85D5FDB5AD92}">
          <cx:dataId val="20"/>
          <cx:layoutPr>
            <cx:statistics quartileMethod="exclusive"/>
          </cx:layoutPr>
        </cx:series>
        <cx:series layoutId="boxWhisker" uniqueId="{F86011E0-ABCD-4676-A84E-8ECFB41B1529}">
          <cx:dataId val="21"/>
          <cx:layoutPr>
            <cx:statistics quartileMethod="exclusive"/>
          </cx:layoutPr>
        </cx:series>
        <cx:series layoutId="boxWhisker" uniqueId="{A6820579-0D24-4B83-9815-42BAD1B3FCFA}">
          <cx:dataId val="22"/>
          <cx:layoutPr>
            <cx:statistics quartileMethod="exclusive"/>
          </cx:layoutPr>
        </cx:series>
        <cx:series layoutId="boxWhisker" uniqueId="{D83B04FB-8363-4988-BEA6-B256374BB1CF}">
          <cx:dataId val="23"/>
          <cx:layoutPr>
            <cx:statistics quartileMethod="exclusive"/>
          </cx:layoutPr>
        </cx:series>
      </cx:plotAreaRegion>
      <cx:axis id="0">
        <cx:catScaling gapWidth="1"/>
        <cx:tickLabels/>
      </cx:axis>
      <cx:axis id="1">
        <cx:valScaling max="2000" min="200"/>
        <cx:title>
          <cx:tx>
            <cx:txData>
              <cx:v>RFU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rPr>
                <a:t>RFU</a:t>
              </a:r>
            </a:p>
          </cx:txPr>
        </cx:title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0188D-7C0F-40C4-A4AB-B6D4B6BA3A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621C98-AD8A-4202-AC55-25B600580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1E893-2DD8-4E21-98BB-26DD918F1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D63E7-2AAC-443E-9F79-8010D0F15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7A4E3-A6F4-45FF-BD6C-DDA2A29DA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96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6DF14-911E-4631-8B25-12E9514BE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AD17A5-D64D-429C-93F6-3AC0F6A16A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B3AE9-A6D5-4B4D-A5E4-31222B8AD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3284E-97C0-434F-8773-925460B5A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A9FF4-74AF-457A-988A-C546EE6D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43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16C074-6DCA-4AB2-B4D5-410CA32BE4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79CC75-AEAB-4E93-962E-4C4410247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7E558-80D3-49EF-A094-5324CD48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41EEA-A49F-4EFF-9562-B798CAFFE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DC10A-773C-4BEE-90C5-62A521830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15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C425C-C9FD-4317-BB32-4FAB3D255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A03E5-BC2B-4C0F-97CF-A4A68D6F5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A710C-30CE-40AD-B3A4-9ECB8BF41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2058D-9EED-4F17-B286-3EE2909D7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209D3-F5BC-463B-BD7E-93782097C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768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87739-28F7-4FC2-A1DF-AEF05F759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8835F4-1049-463A-9DBF-AC6B28AFC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E4963-E060-4278-B7DA-6341F69D6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7EECD-405F-4965-BE06-3E4706443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62AE8-B111-4154-803A-E1FB1FE57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390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694C5-D52D-4382-BDF5-1A421B039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FA7B2-138E-488F-A28B-165419F6A0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E195D9-E668-4498-A79B-80C642322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787C56-C972-4DCD-BC15-F00A00F1A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5E2F52-BDC4-4DCC-84AB-41E1E6EA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11F79-1B67-4A45-88A9-99E22370F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34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41888-E7F0-4657-A5F6-C43BB0B70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7361F-776F-4CF5-B2BE-2F0E313AB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C9082-E611-4022-9B94-5649DB32D6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315D3D-DAA5-4401-ADF9-0D0D7D9ED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CAC666-BDAE-41DF-B716-56844143ED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9663F4-6573-4770-9C12-BC900A31F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367A60-8694-4B0E-9292-F7EE78C0A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7A1F44-CD39-4010-9F69-6E10B107F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814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F7A7B-B199-4ED1-9690-11D268E18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CA8269-C861-4276-854B-820D906A4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6F4BF-F398-4E35-9AAC-008D13488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4A57A7-1E27-463B-9913-5224FA0F8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04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585D32-BC4D-479B-856A-C22743108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CC65-68BC-46C5-848B-F10F9471A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E5ED6-5183-4964-A7D5-04A896316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669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46403-8C62-489F-9CAE-855B0E8BF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E952F-C1BC-4910-9610-13C462E92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4252C5-EF5A-44C0-B677-B0093168D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64FB74-D990-40ED-9680-3C259F839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44AB1E-D5A6-46DE-A469-A7C0BD215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8E4D7-024A-48BB-A5BD-B4D633E77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04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CBE96-08F3-46B4-8DE3-DCF891FCB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F465C7-FD14-4079-A027-2A4F939060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823BFB-204E-4183-89EE-E689D0C04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197758-40C9-49FE-A6F1-F828B1EC0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290E90-6ADC-4B74-BC75-AEA9CF081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EB04B0-8E49-4001-8CB3-B469933B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04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A99F07-609A-40FC-9F24-4C365C48C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AB3093-B487-4C12-8DFC-0555A5495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C8194-C0C4-4156-B056-5A403B3197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B4A0A-406F-4399-8FD1-961ED6CC9622}" type="datetimeFigureOut">
              <a:rPr lang="en-GB" smtClean="0"/>
              <a:t>15/01/2021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C6075-35DA-41C8-869B-107177E84F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7F6A3-8283-4990-B1D5-6BBA21AA7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A954D-BA14-4D18-87D7-647B263E9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21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14/relationships/chartEx" Target="../charts/chartEx2.xml"/><Relationship Id="rId13" Type="http://schemas.openxmlformats.org/officeDocument/2006/relationships/image" Target="../media/image36.png"/><Relationship Id="rId3" Type="http://schemas.openxmlformats.org/officeDocument/2006/relationships/image" Target="../media/image29.png"/><Relationship Id="rId7" Type="http://schemas.openxmlformats.org/officeDocument/2006/relationships/image" Target="../media/image4.png"/><Relationship Id="rId12" Type="http://schemas.microsoft.com/office/2014/relationships/chartEx" Target="../charts/chartEx4.xml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35.png"/><Relationship Id="rId5" Type="http://schemas.openxmlformats.org/officeDocument/2006/relationships/image" Target="../media/image2.png"/><Relationship Id="rId10" Type="http://schemas.microsoft.com/office/2014/relationships/chartEx" Target="../charts/chartEx3.xml"/><Relationship Id="rId4" Type="http://schemas.openxmlformats.org/officeDocument/2006/relationships/image" Target="../media/image1.pn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14/relationships/chartEx" Target="../charts/chartEx8.xml"/><Relationship Id="rId13" Type="http://schemas.openxmlformats.org/officeDocument/2006/relationships/image" Target="../media/image8.png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12" Type="http://schemas.openxmlformats.org/officeDocument/2006/relationships/image" Target="../media/image7.png"/><Relationship Id="rId2" Type="http://schemas.microsoft.com/office/2014/relationships/chartEx" Target="../charts/chartEx5.xml"/><Relationship Id="rId1" Type="http://schemas.openxmlformats.org/officeDocument/2006/relationships/slideLayout" Target="../slideLayouts/slideLayout2.xml"/><Relationship Id="rId6" Type="http://schemas.microsoft.com/office/2014/relationships/chartEx" Target="../charts/chartEx7.xml"/><Relationship Id="rId11" Type="http://schemas.openxmlformats.org/officeDocument/2006/relationships/image" Target="../media/image6.png"/><Relationship Id="rId5" Type="http://schemas.openxmlformats.org/officeDocument/2006/relationships/image" Target="../media/image38.png"/><Relationship Id="rId10" Type="http://schemas.openxmlformats.org/officeDocument/2006/relationships/image" Target="../media/image5.png"/><Relationship Id="rId4" Type="http://schemas.microsoft.com/office/2014/relationships/chartEx" Target="../charts/chartEx6.xml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4" name="Chart 73">
                <a:extLst>
                  <a:ext uri="{FF2B5EF4-FFF2-40B4-BE49-F238E27FC236}">
                    <a16:creationId xmlns:a16="http://schemas.microsoft.com/office/drawing/2014/main" id="{6BCFBB8B-1F1F-4829-95B2-C2A2801AF326}"/>
                  </a:ext>
                </a:extLst>
              </p:cNvPr>
              <p:cNvGraphicFramePr/>
              <p:nvPr/>
            </p:nvGraphicFramePr>
            <p:xfrm>
              <a:off x="9135650" y="2600122"/>
              <a:ext cx="2282190" cy="22860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4" name="Chart 73">
                <a:extLst>
                  <a:ext uri="{FF2B5EF4-FFF2-40B4-BE49-F238E27FC236}">
                    <a16:creationId xmlns:a16="http://schemas.microsoft.com/office/drawing/2014/main" id="{6BCFBB8B-1F1F-4829-95B2-C2A2801AF32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135650" y="2600122"/>
                <a:ext cx="2282190" cy="2286000"/>
              </a:xfrm>
              <a:prstGeom prst="rect">
                <a:avLst/>
              </a:prstGeom>
            </p:spPr>
          </p:pic>
        </mc:Fallback>
      </mc:AlternateContent>
      <p:pic>
        <p:nvPicPr>
          <p:cNvPr id="72" name="Picture 71">
            <a:extLst>
              <a:ext uri="{FF2B5EF4-FFF2-40B4-BE49-F238E27FC236}">
                <a16:creationId xmlns:a16="http://schemas.microsoft.com/office/drawing/2014/main" id="{F4D23355-28B4-4989-A610-4492330A9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5650" y="951914"/>
            <a:ext cx="2794635" cy="173164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F023341-A1B9-44FD-9BB6-6809803517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2155" y="951914"/>
            <a:ext cx="2794635" cy="173164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E209BEE-21D5-473F-B6EB-752E8CFD08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235" y="951914"/>
            <a:ext cx="2794635" cy="173164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CE57107-5405-42A7-ACCF-9367003B4E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88171" y="951914"/>
            <a:ext cx="2794635" cy="1731645"/>
          </a:xfrm>
          <a:prstGeom prst="rect">
            <a:avLst/>
          </a:prstGeom>
        </p:spPr>
      </p:pic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51" name="Chart 50">
                <a:extLst>
                  <a:ext uri="{FF2B5EF4-FFF2-40B4-BE49-F238E27FC236}">
                    <a16:creationId xmlns:a16="http://schemas.microsoft.com/office/drawing/2014/main" id="{7F9DFC79-BFA3-4641-8D61-B2C64B9CF98E}"/>
                  </a:ext>
                </a:extLst>
              </p:cNvPr>
              <p:cNvGraphicFramePr/>
              <p:nvPr/>
            </p:nvGraphicFramePr>
            <p:xfrm>
              <a:off x="822046" y="2557778"/>
              <a:ext cx="2286000" cy="228981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8"/>
              </a:graphicData>
            </a:graphic>
          </p:graphicFrame>
        </mc:Choice>
        <mc:Fallback xmlns="">
          <p:pic>
            <p:nvPicPr>
              <p:cNvPr id="51" name="Chart 50">
                <a:extLst>
                  <a:ext uri="{FF2B5EF4-FFF2-40B4-BE49-F238E27FC236}">
                    <a16:creationId xmlns:a16="http://schemas.microsoft.com/office/drawing/2014/main" id="{7F9DFC79-BFA3-4641-8D61-B2C64B9CF98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22046" y="2557778"/>
                <a:ext cx="2286000" cy="22898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52" name="Chart 51">
                <a:extLst>
                  <a:ext uri="{FF2B5EF4-FFF2-40B4-BE49-F238E27FC236}">
                    <a16:creationId xmlns:a16="http://schemas.microsoft.com/office/drawing/2014/main" id="{DBA2563C-8071-4D43-9569-5F2C79517416}"/>
                  </a:ext>
                </a:extLst>
              </p:cNvPr>
              <p:cNvGraphicFramePr/>
              <p:nvPr/>
            </p:nvGraphicFramePr>
            <p:xfrm>
              <a:off x="3683320" y="2557778"/>
              <a:ext cx="2286000" cy="228981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0"/>
              </a:graphicData>
            </a:graphic>
          </p:graphicFrame>
        </mc:Choice>
        <mc:Fallback xmlns="">
          <p:pic>
            <p:nvPicPr>
              <p:cNvPr id="52" name="Chart 51">
                <a:extLst>
                  <a:ext uri="{FF2B5EF4-FFF2-40B4-BE49-F238E27FC236}">
                    <a16:creationId xmlns:a16="http://schemas.microsoft.com/office/drawing/2014/main" id="{DBA2563C-8071-4D43-9569-5F2C7951741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83320" y="2557778"/>
                <a:ext cx="2286000" cy="22898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54" name="Chart 53">
                <a:extLst>
                  <a:ext uri="{FF2B5EF4-FFF2-40B4-BE49-F238E27FC236}">
                    <a16:creationId xmlns:a16="http://schemas.microsoft.com/office/drawing/2014/main" id="{1C7B1CDA-2A8D-44C1-9364-90A95CEE63A6}"/>
                  </a:ext>
                </a:extLst>
              </p:cNvPr>
              <p:cNvGraphicFramePr/>
              <p:nvPr/>
            </p:nvGraphicFramePr>
            <p:xfrm>
              <a:off x="6366852" y="2557778"/>
              <a:ext cx="2286000" cy="228981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2"/>
              </a:graphicData>
            </a:graphic>
          </p:graphicFrame>
        </mc:Choice>
        <mc:Fallback xmlns="">
          <p:pic>
            <p:nvPicPr>
              <p:cNvPr id="54" name="Chart 53">
                <a:extLst>
                  <a:ext uri="{FF2B5EF4-FFF2-40B4-BE49-F238E27FC236}">
                    <a16:creationId xmlns:a16="http://schemas.microsoft.com/office/drawing/2014/main" id="{1C7B1CDA-2A8D-44C1-9364-90A95CEE63A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366852" y="2557778"/>
                <a:ext cx="2286000" cy="228981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FB2BC28-DA59-4A9F-B6FA-0B432A2E7164}"/>
              </a:ext>
            </a:extLst>
          </p:cNvPr>
          <p:cNvSpPr txBox="1"/>
          <p:nvPr/>
        </p:nvSpPr>
        <p:spPr>
          <a:xfrm>
            <a:off x="43989" y="28116"/>
            <a:ext cx="3044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22A2D5-0E03-4A17-BDAC-B77406F94B7B}"/>
              </a:ext>
            </a:extLst>
          </p:cNvPr>
          <p:cNvSpPr txBox="1"/>
          <p:nvPr/>
        </p:nvSpPr>
        <p:spPr>
          <a:xfrm>
            <a:off x="1708009" y="612062"/>
            <a:ext cx="428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IAV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509250-8667-4A05-A631-A747AB5F66E2}"/>
              </a:ext>
            </a:extLst>
          </p:cNvPr>
          <p:cNvSpPr txBox="1"/>
          <p:nvPr/>
        </p:nvSpPr>
        <p:spPr>
          <a:xfrm>
            <a:off x="7026859" y="612062"/>
            <a:ext cx="1030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IAV+E1+IBV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8C1CA9-E27A-4C4C-AC32-E2F5EE1D0636}"/>
              </a:ext>
            </a:extLst>
          </p:cNvPr>
          <p:cNvSpPr txBox="1"/>
          <p:nvPr/>
        </p:nvSpPr>
        <p:spPr>
          <a:xfrm>
            <a:off x="4613337" y="612062"/>
            <a:ext cx="697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IAV+E1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0CD5A1-AD47-4E96-BBC5-B853F58FB9A0}"/>
              </a:ext>
            </a:extLst>
          </p:cNvPr>
          <p:cNvCxnSpPr>
            <a:cxnSpLocks/>
          </p:cNvCxnSpPr>
          <p:nvPr/>
        </p:nvCxnSpPr>
        <p:spPr>
          <a:xfrm flipH="1">
            <a:off x="2671248" y="1899009"/>
            <a:ext cx="210321" cy="241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5142F8-1C41-4C07-9636-702540DF773F}"/>
              </a:ext>
            </a:extLst>
          </p:cNvPr>
          <p:cNvCxnSpPr>
            <a:cxnSpLocks/>
          </p:cNvCxnSpPr>
          <p:nvPr/>
        </p:nvCxnSpPr>
        <p:spPr>
          <a:xfrm>
            <a:off x="1329940" y="1544954"/>
            <a:ext cx="364087" cy="315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7D5E406-9377-424C-BF50-CD3B06233438}"/>
              </a:ext>
            </a:extLst>
          </p:cNvPr>
          <p:cNvSpPr txBox="1"/>
          <p:nvPr/>
        </p:nvSpPr>
        <p:spPr>
          <a:xfrm>
            <a:off x="1077313" y="1245347"/>
            <a:ext cx="8393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Positives</a:t>
            </a:r>
            <a:endParaRPr lang="en-US" sz="1200" baseline="30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79048-BAEB-4786-B144-0A8F14E40EC2}"/>
              </a:ext>
            </a:extLst>
          </p:cNvPr>
          <p:cNvSpPr txBox="1"/>
          <p:nvPr/>
        </p:nvSpPr>
        <p:spPr>
          <a:xfrm>
            <a:off x="2629127" y="1696833"/>
            <a:ext cx="6283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NTC</a:t>
            </a:r>
            <a:endParaRPr lang="en-US" sz="1200" baseline="300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18CB034-7ABF-4751-A680-017692FF7F11}"/>
              </a:ext>
            </a:extLst>
          </p:cNvPr>
          <p:cNvCxnSpPr>
            <a:cxnSpLocks/>
          </p:cNvCxnSpPr>
          <p:nvPr/>
        </p:nvCxnSpPr>
        <p:spPr>
          <a:xfrm flipH="1">
            <a:off x="5427467" y="1881414"/>
            <a:ext cx="210321" cy="241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6F19C91-AFA9-4E78-B463-20177CE38475}"/>
              </a:ext>
            </a:extLst>
          </p:cNvPr>
          <p:cNvCxnSpPr>
            <a:cxnSpLocks/>
          </p:cNvCxnSpPr>
          <p:nvPr/>
        </p:nvCxnSpPr>
        <p:spPr>
          <a:xfrm>
            <a:off x="4277092" y="1544954"/>
            <a:ext cx="364087" cy="315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A2CDEA1-B550-40EC-AD8D-26AC4880BA89}"/>
              </a:ext>
            </a:extLst>
          </p:cNvPr>
          <p:cNvSpPr txBox="1"/>
          <p:nvPr/>
        </p:nvSpPr>
        <p:spPr>
          <a:xfrm>
            <a:off x="4024465" y="1245347"/>
            <a:ext cx="8393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Positives</a:t>
            </a:r>
            <a:endParaRPr lang="en-US" sz="1200" baseline="30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3CFD0C-B893-4BDD-BB77-975B979F512C}"/>
              </a:ext>
            </a:extLst>
          </p:cNvPr>
          <p:cNvSpPr txBox="1"/>
          <p:nvPr/>
        </p:nvSpPr>
        <p:spPr>
          <a:xfrm>
            <a:off x="5385346" y="1679238"/>
            <a:ext cx="6283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NTC</a:t>
            </a:r>
            <a:endParaRPr lang="en-US" sz="1200" baseline="300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E5B926E-6F1D-4734-A7D3-67C1F08A588C}"/>
              </a:ext>
            </a:extLst>
          </p:cNvPr>
          <p:cNvCxnSpPr>
            <a:cxnSpLocks/>
          </p:cNvCxnSpPr>
          <p:nvPr/>
        </p:nvCxnSpPr>
        <p:spPr>
          <a:xfrm flipH="1">
            <a:off x="8471341" y="1829713"/>
            <a:ext cx="210321" cy="241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1A3B695-7616-42E7-871F-676370C66DF7}"/>
              </a:ext>
            </a:extLst>
          </p:cNvPr>
          <p:cNvSpPr txBox="1"/>
          <p:nvPr/>
        </p:nvSpPr>
        <p:spPr>
          <a:xfrm>
            <a:off x="8429220" y="1627537"/>
            <a:ext cx="6283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NTC</a:t>
            </a:r>
            <a:endParaRPr lang="en-US" sz="1200" baseline="300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33194BF-0FC4-4113-915B-7D6D22E4BBA9}"/>
              </a:ext>
            </a:extLst>
          </p:cNvPr>
          <p:cNvCxnSpPr>
            <a:cxnSpLocks/>
          </p:cNvCxnSpPr>
          <p:nvPr/>
        </p:nvCxnSpPr>
        <p:spPr>
          <a:xfrm>
            <a:off x="7041524" y="1544954"/>
            <a:ext cx="364087" cy="315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E467BBCE-76B7-4CC4-94C0-5174765E6352}"/>
              </a:ext>
            </a:extLst>
          </p:cNvPr>
          <p:cNvSpPr txBox="1"/>
          <p:nvPr/>
        </p:nvSpPr>
        <p:spPr>
          <a:xfrm>
            <a:off x="6788897" y="1245347"/>
            <a:ext cx="8393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Positives</a:t>
            </a:r>
            <a:endParaRPr lang="en-US" sz="1200" baseline="300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916AF2-EFAE-4D94-9351-DB765EE76608}"/>
              </a:ext>
            </a:extLst>
          </p:cNvPr>
          <p:cNvSpPr txBox="1"/>
          <p:nvPr/>
        </p:nvSpPr>
        <p:spPr>
          <a:xfrm>
            <a:off x="9411875" y="612062"/>
            <a:ext cx="2496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ActB</a:t>
            </a:r>
            <a:r>
              <a:rPr lang="en-US" sz="1400" dirty="0"/>
              <a:t> signal (ROX) in IAV+E1+IBV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BBA635-D989-468A-B05B-0AC49A8BBFA7}"/>
              </a:ext>
            </a:extLst>
          </p:cNvPr>
          <p:cNvSpPr txBox="1"/>
          <p:nvPr/>
        </p:nvSpPr>
        <p:spPr>
          <a:xfrm>
            <a:off x="514898" y="93946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3E1842-08E7-4F89-9F81-2CC1631D60FC}"/>
              </a:ext>
            </a:extLst>
          </p:cNvPr>
          <p:cNvSpPr txBox="1"/>
          <p:nvPr/>
        </p:nvSpPr>
        <p:spPr>
          <a:xfrm>
            <a:off x="3351672" y="93946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2C273A-547D-46D7-B5A7-78ED9B3D99DE}"/>
              </a:ext>
            </a:extLst>
          </p:cNvPr>
          <p:cNvSpPr txBox="1"/>
          <p:nvPr/>
        </p:nvSpPr>
        <p:spPr>
          <a:xfrm>
            <a:off x="6348929" y="93946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5D82A0-E76D-4BEA-B829-82C5F1246FC0}"/>
              </a:ext>
            </a:extLst>
          </p:cNvPr>
          <p:cNvSpPr txBox="1"/>
          <p:nvPr/>
        </p:nvSpPr>
        <p:spPr>
          <a:xfrm>
            <a:off x="9203363" y="93946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E13A122-0430-44E6-AA88-067A8D9BDF35}"/>
              </a:ext>
            </a:extLst>
          </p:cNvPr>
          <p:cNvSpPr/>
          <p:nvPr/>
        </p:nvSpPr>
        <p:spPr>
          <a:xfrm>
            <a:off x="608472" y="916402"/>
            <a:ext cx="2743200" cy="40643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2268E07-AFD7-4CD7-B830-71817B15E552}"/>
              </a:ext>
            </a:extLst>
          </p:cNvPr>
          <p:cNvSpPr/>
          <p:nvPr/>
        </p:nvSpPr>
        <p:spPr>
          <a:xfrm>
            <a:off x="3450865" y="916402"/>
            <a:ext cx="2743200" cy="40643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724F1B-0FA7-41FC-A1B1-D989DC50002C}"/>
              </a:ext>
            </a:extLst>
          </p:cNvPr>
          <p:cNvSpPr/>
          <p:nvPr/>
        </p:nvSpPr>
        <p:spPr>
          <a:xfrm>
            <a:off x="6293258" y="916402"/>
            <a:ext cx="2743200" cy="40643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14C04CC-D2F8-4B3E-A6E1-0EF1F731BA1F}"/>
              </a:ext>
            </a:extLst>
          </p:cNvPr>
          <p:cNvSpPr/>
          <p:nvPr/>
        </p:nvSpPr>
        <p:spPr>
          <a:xfrm>
            <a:off x="9135650" y="916402"/>
            <a:ext cx="2743200" cy="40643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480197B5-5FEB-4E66-A05F-5147C52A47B0}"/>
              </a:ext>
            </a:extLst>
          </p:cNvPr>
          <p:cNvGraphicFramePr>
            <a:graphicFrameLocks noGrp="1"/>
          </p:cNvGraphicFramePr>
          <p:nvPr/>
        </p:nvGraphicFramePr>
        <p:xfrm>
          <a:off x="2882492" y="5490457"/>
          <a:ext cx="759072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6496">
                  <a:extLst>
                    <a:ext uri="{9D8B030D-6E8A-4147-A177-3AD203B41FA5}">
                      <a16:colId xmlns:a16="http://schemas.microsoft.com/office/drawing/2014/main" val="2314895285"/>
                    </a:ext>
                  </a:extLst>
                </a:gridCol>
                <a:gridCol w="1133776">
                  <a:extLst>
                    <a:ext uri="{9D8B030D-6E8A-4147-A177-3AD203B41FA5}">
                      <a16:colId xmlns:a16="http://schemas.microsoft.com/office/drawing/2014/main" val="2309287388"/>
                    </a:ext>
                  </a:extLst>
                </a:gridCol>
                <a:gridCol w="998014">
                  <a:extLst>
                    <a:ext uri="{9D8B030D-6E8A-4147-A177-3AD203B41FA5}">
                      <a16:colId xmlns:a16="http://schemas.microsoft.com/office/drawing/2014/main" val="3633621763"/>
                    </a:ext>
                  </a:extLst>
                </a:gridCol>
                <a:gridCol w="1009539">
                  <a:extLst>
                    <a:ext uri="{9D8B030D-6E8A-4147-A177-3AD203B41FA5}">
                      <a16:colId xmlns:a16="http://schemas.microsoft.com/office/drawing/2014/main" val="1011823938"/>
                    </a:ext>
                  </a:extLst>
                </a:gridCol>
                <a:gridCol w="517420">
                  <a:extLst>
                    <a:ext uri="{9D8B030D-6E8A-4147-A177-3AD203B41FA5}">
                      <a16:colId xmlns:a16="http://schemas.microsoft.com/office/drawing/2014/main" val="3082473776"/>
                    </a:ext>
                  </a:extLst>
                </a:gridCol>
                <a:gridCol w="1457848">
                  <a:extLst>
                    <a:ext uri="{9D8B030D-6E8A-4147-A177-3AD203B41FA5}">
                      <a16:colId xmlns:a16="http://schemas.microsoft.com/office/drawing/2014/main" val="4159818420"/>
                    </a:ext>
                  </a:extLst>
                </a:gridCol>
                <a:gridCol w="987634">
                  <a:extLst>
                    <a:ext uri="{9D8B030D-6E8A-4147-A177-3AD203B41FA5}">
                      <a16:colId xmlns:a16="http://schemas.microsoft.com/office/drawing/2014/main" val="399760324"/>
                    </a:ext>
                  </a:extLst>
                </a:gridCol>
              </a:tblGrid>
              <a:tr h="410723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Primer sets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Positive by Real time data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Av.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Cq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(min)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Std dev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NTC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Positive by NEO2 scan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NTC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38224"/>
                  </a:ext>
                </a:extLst>
              </a:tr>
              <a:tr h="246434">
                <a:tc>
                  <a:txBody>
                    <a:bodyPr/>
                    <a:lstStyle/>
                    <a:p>
                      <a:r>
                        <a:rPr lang="en-US" sz="1200" dirty="0"/>
                        <a:t>IAV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15/24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694660"/>
                  </a:ext>
                </a:extLst>
              </a:tr>
              <a:tr h="246434">
                <a:tc>
                  <a:txBody>
                    <a:bodyPr/>
                    <a:lstStyle/>
                    <a:p>
                      <a:r>
                        <a:rPr lang="en-US" sz="1200" dirty="0"/>
                        <a:t>IAV+E1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17.6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12/24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991243"/>
                  </a:ext>
                </a:extLst>
              </a:tr>
              <a:tr h="246434">
                <a:tc>
                  <a:txBody>
                    <a:bodyPr/>
                    <a:lstStyle/>
                    <a:p>
                      <a:r>
                        <a:rPr lang="en-US" sz="1200" dirty="0"/>
                        <a:t>IAV+E1+IBV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</a:t>
                      </a: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14/24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07835"/>
                  </a:ext>
                </a:extLst>
              </a:tr>
            </a:tbl>
          </a:graphicData>
        </a:graphic>
      </p:graphicFrame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09C59AA-ED53-470A-B9C8-DE38387F1F9C}"/>
              </a:ext>
            </a:extLst>
          </p:cNvPr>
          <p:cNvCxnSpPr/>
          <p:nvPr/>
        </p:nvCxnSpPr>
        <p:spPr>
          <a:xfrm>
            <a:off x="1412097" y="3911315"/>
            <a:ext cx="1600200" cy="0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0744E2B-2553-45B9-875E-EF5C0227388F}"/>
              </a:ext>
            </a:extLst>
          </p:cNvPr>
          <p:cNvCxnSpPr/>
          <p:nvPr/>
        </p:nvCxnSpPr>
        <p:spPr>
          <a:xfrm>
            <a:off x="6978494" y="3914039"/>
            <a:ext cx="1600200" cy="0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2AC84B3-A47B-4E06-B623-26F7E5DBD970}"/>
              </a:ext>
            </a:extLst>
          </p:cNvPr>
          <p:cNvCxnSpPr/>
          <p:nvPr/>
        </p:nvCxnSpPr>
        <p:spPr>
          <a:xfrm>
            <a:off x="4312639" y="3856590"/>
            <a:ext cx="1600200" cy="0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2171DE0-9AD9-49D5-8424-C83BC343483D}"/>
              </a:ext>
            </a:extLst>
          </p:cNvPr>
          <p:cNvSpPr/>
          <p:nvPr/>
        </p:nvSpPr>
        <p:spPr>
          <a:xfrm>
            <a:off x="1414799" y="2682585"/>
            <a:ext cx="868680" cy="1240378"/>
          </a:xfrm>
          <a:prstGeom prst="rect">
            <a:avLst/>
          </a:prstGeom>
          <a:solidFill>
            <a:srgbClr val="4472C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8DB546-5B21-4ECC-A0AE-C692C6629362}"/>
              </a:ext>
            </a:extLst>
          </p:cNvPr>
          <p:cNvSpPr/>
          <p:nvPr/>
        </p:nvSpPr>
        <p:spPr>
          <a:xfrm>
            <a:off x="1414799" y="3922961"/>
            <a:ext cx="868680" cy="641211"/>
          </a:xfrm>
          <a:prstGeom prst="rect">
            <a:avLst/>
          </a:prstGeom>
          <a:solidFill>
            <a:schemeClr val="bg2">
              <a:lumMod val="50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03947D3-86FB-4212-B785-957A5CFCBA66}"/>
              </a:ext>
            </a:extLst>
          </p:cNvPr>
          <p:cNvSpPr/>
          <p:nvPr/>
        </p:nvSpPr>
        <p:spPr>
          <a:xfrm>
            <a:off x="4282023" y="2692747"/>
            <a:ext cx="868680" cy="1175491"/>
          </a:xfrm>
          <a:prstGeom prst="rect">
            <a:avLst/>
          </a:prstGeom>
          <a:solidFill>
            <a:srgbClr val="4472C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160853-885C-44EE-9BBC-8D3865B28D8D}"/>
              </a:ext>
            </a:extLst>
          </p:cNvPr>
          <p:cNvSpPr/>
          <p:nvPr/>
        </p:nvSpPr>
        <p:spPr>
          <a:xfrm>
            <a:off x="4282023" y="3877426"/>
            <a:ext cx="868680" cy="686746"/>
          </a:xfrm>
          <a:prstGeom prst="rect">
            <a:avLst/>
          </a:prstGeom>
          <a:solidFill>
            <a:schemeClr val="bg2">
              <a:lumMod val="50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28E0737-D944-4CD0-80AC-018ADBAC989A}"/>
              </a:ext>
            </a:extLst>
          </p:cNvPr>
          <p:cNvSpPr/>
          <p:nvPr/>
        </p:nvSpPr>
        <p:spPr>
          <a:xfrm>
            <a:off x="6964612" y="2685568"/>
            <a:ext cx="868680" cy="1237393"/>
          </a:xfrm>
          <a:prstGeom prst="rect">
            <a:avLst/>
          </a:prstGeom>
          <a:solidFill>
            <a:srgbClr val="4472C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CB3FA0-761E-4085-A48D-03021661B703}"/>
              </a:ext>
            </a:extLst>
          </p:cNvPr>
          <p:cNvSpPr/>
          <p:nvPr/>
        </p:nvSpPr>
        <p:spPr>
          <a:xfrm>
            <a:off x="6964612" y="3922961"/>
            <a:ext cx="868680" cy="641211"/>
          </a:xfrm>
          <a:prstGeom prst="rect">
            <a:avLst/>
          </a:prstGeom>
          <a:solidFill>
            <a:schemeClr val="bg2">
              <a:lumMod val="50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0E01E4B-EE07-4572-A238-0ABDAC549CA8}"/>
              </a:ext>
            </a:extLst>
          </p:cNvPr>
          <p:cNvSpPr/>
          <p:nvPr/>
        </p:nvSpPr>
        <p:spPr>
          <a:xfrm>
            <a:off x="9735083" y="2715633"/>
            <a:ext cx="1609344" cy="1669734"/>
          </a:xfrm>
          <a:prstGeom prst="rect">
            <a:avLst/>
          </a:prstGeom>
          <a:solidFill>
            <a:srgbClr val="4472C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18974FA-B5D4-44FD-8E6A-F2B1B993DDC0}"/>
              </a:ext>
            </a:extLst>
          </p:cNvPr>
          <p:cNvSpPr/>
          <p:nvPr/>
        </p:nvSpPr>
        <p:spPr>
          <a:xfrm>
            <a:off x="9735083" y="4376430"/>
            <a:ext cx="1609344" cy="228600"/>
          </a:xfrm>
          <a:prstGeom prst="rect">
            <a:avLst/>
          </a:prstGeom>
          <a:solidFill>
            <a:schemeClr val="bg2">
              <a:lumMod val="50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207DE3B-12E1-42BA-939A-A4B09EEC956D}"/>
              </a:ext>
            </a:extLst>
          </p:cNvPr>
          <p:cNvSpPr txBox="1"/>
          <p:nvPr/>
        </p:nvSpPr>
        <p:spPr>
          <a:xfrm>
            <a:off x="5056210" y="3554942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764.7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FAB193B-5914-445F-BD8C-BCDA9110A875}"/>
              </a:ext>
            </a:extLst>
          </p:cNvPr>
          <p:cNvSpPr txBox="1"/>
          <p:nvPr/>
        </p:nvSpPr>
        <p:spPr>
          <a:xfrm>
            <a:off x="7787186" y="3573992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720.7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CC38CE1-9743-4C65-A486-639156E8F8ED}"/>
              </a:ext>
            </a:extLst>
          </p:cNvPr>
          <p:cNvSpPr txBox="1"/>
          <p:nvPr/>
        </p:nvSpPr>
        <p:spPr>
          <a:xfrm>
            <a:off x="2446573" y="3564467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733.7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303C528-E705-4E72-B5D5-914A1033E4A7}"/>
              </a:ext>
            </a:extLst>
          </p:cNvPr>
          <p:cNvCxnSpPr/>
          <p:nvPr/>
        </p:nvCxnSpPr>
        <p:spPr>
          <a:xfrm>
            <a:off x="9742647" y="4366965"/>
            <a:ext cx="1600200" cy="0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1FC5DEF9-6D3B-44EB-9069-CE546229935C}"/>
              </a:ext>
            </a:extLst>
          </p:cNvPr>
          <p:cNvSpPr txBox="1"/>
          <p:nvPr/>
        </p:nvSpPr>
        <p:spPr>
          <a:xfrm>
            <a:off x="10220812" y="4077680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390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E8E925E-7103-4272-BD23-9D4059FDBA02}"/>
              </a:ext>
            </a:extLst>
          </p:cNvPr>
          <p:cNvCxnSpPr>
            <a:cxnSpLocks/>
          </p:cNvCxnSpPr>
          <p:nvPr/>
        </p:nvCxnSpPr>
        <p:spPr>
          <a:xfrm>
            <a:off x="10580824" y="2729686"/>
            <a:ext cx="0" cy="1876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F4BB257-2995-4E88-AB2F-4947DA6A6022}"/>
              </a:ext>
            </a:extLst>
          </p:cNvPr>
          <p:cNvSpPr txBox="1"/>
          <p:nvPr/>
        </p:nvSpPr>
        <p:spPr>
          <a:xfrm flipH="1">
            <a:off x="2572594" y="5091161"/>
            <a:ext cx="4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375791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634D61D8-89AF-414E-A82A-1656A84E9689}"/>
                  </a:ext>
                </a:extLst>
              </p:cNvPr>
              <p:cNvGraphicFramePr/>
              <p:nvPr/>
            </p:nvGraphicFramePr>
            <p:xfrm>
              <a:off x="744782" y="2763449"/>
              <a:ext cx="2286000" cy="228981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6" name="Chart 5">
                <a:extLst>
                  <a:ext uri="{FF2B5EF4-FFF2-40B4-BE49-F238E27FC236}">
                    <a16:creationId xmlns:a16="http://schemas.microsoft.com/office/drawing/2014/main" id="{634D61D8-89AF-414E-A82A-1656A84E968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4782" y="2763449"/>
                <a:ext cx="2286000" cy="22898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8" name="Chart 7">
                <a:extLst>
                  <a:ext uri="{FF2B5EF4-FFF2-40B4-BE49-F238E27FC236}">
                    <a16:creationId xmlns:a16="http://schemas.microsoft.com/office/drawing/2014/main" id="{84193DD1-4C1C-41B1-B778-595912F97703}"/>
                  </a:ext>
                </a:extLst>
              </p:cNvPr>
              <p:cNvGraphicFramePr/>
              <p:nvPr/>
            </p:nvGraphicFramePr>
            <p:xfrm>
              <a:off x="3623239" y="2772974"/>
              <a:ext cx="2286000" cy="228981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8" name="Chart 7">
                <a:extLst>
                  <a:ext uri="{FF2B5EF4-FFF2-40B4-BE49-F238E27FC236}">
                    <a16:creationId xmlns:a16="http://schemas.microsoft.com/office/drawing/2014/main" id="{84193DD1-4C1C-41B1-B778-595912F9770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23239" y="2772974"/>
                <a:ext cx="2286000" cy="22898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Chart 8">
                <a:extLst>
                  <a:ext uri="{FF2B5EF4-FFF2-40B4-BE49-F238E27FC236}">
                    <a16:creationId xmlns:a16="http://schemas.microsoft.com/office/drawing/2014/main" id="{B3D373D3-5FE1-414C-9DFC-DB4AA669F550}"/>
                  </a:ext>
                </a:extLst>
              </p:cNvPr>
              <p:cNvGraphicFramePr/>
              <p:nvPr/>
            </p:nvGraphicFramePr>
            <p:xfrm>
              <a:off x="6305480" y="2763449"/>
              <a:ext cx="2286000" cy="228981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6"/>
              </a:graphicData>
            </a:graphic>
          </p:graphicFrame>
        </mc:Choice>
        <mc:Fallback xmlns="">
          <p:pic>
            <p:nvPicPr>
              <p:cNvPr id="9" name="Chart 8">
                <a:extLst>
                  <a:ext uri="{FF2B5EF4-FFF2-40B4-BE49-F238E27FC236}">
                    <a16:creationId xmlns:a16="http://schemas.microsoft.com/office/drawing/2014/main" id="{B3D373D3-5FE1-414C-9DFC-DB4AA669F55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305480" y="2763449"/>
                <a:ext cx="2286000" cy="22898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5" name="Chart 44">
                <a:extLst>
                  <a:ext uri="{FF2B5EF4-FFF2-40B4-BE49-F238E27FC236}">
                    <a16:creationId xmlns:a16="http://schemas.microsoft.com/office/drawing/2014/main" id="{D15CB14A-9F0F-4D61-BC9C-90378F81F548}"/>
                  </a:ext>
                </a:extLst>
              </p:cNvPr>
              <p:cNvGraphicFramePr/>
              <p:nvPr/>
            </p:nvGraphicFramePr>
            <p:xfrm>
              <a:off x="9136688" y="2767259"/>
              <a:ext cx="2282190" cy="22860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8"/>
              </a:graphicData>
            </a:graphic>
          </p:graphicFrame>
        </mc:Choice>
        <mc:Fallback xmlns="">
          <p:pic>
            <p:nvPicPr>
              <p:cNvPr id="45" name="Chart 44">
                <a:extLst>
                  <a:ext uri="{FF2B5EF4-FFF2-40B4-BE49-F238E27FC236}">
                    <a16:creationId xmlns:a16="http://schemas.microsoft.com/office/drawing/2014/main" id="{D15CB14A-9F0F-4D61-BC9C-90378F81F54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136688" y="2767259"/>
                <a:ext cx="2282190" cy="2286000"/>
              </a:xfrm>
              <a:prstGeom prst="rect">
                <a:avLst/>
              </a:prstGeom>
            </p:spPr>
          </p:pic>
        </mc:Fallback>
      </mc:AlternateContent>
      <p:pic>
        <p:nvPicPr>
          <p:cNvPr id="43" name="Picture 42">
            <a:extLst>
              <a:ext uri="{FF2B5EF4-FFF2-40B4-BE49-F238E27FC236}">
                <a16:creationId xmlns:a16="http://schemas.microsoft.com/office/drawing/2014/main" id="{7D08613A-9FDA-49CA-9679-1674091F17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57199" y="1122229"/>
            <a:ext cx="2794635" cy="173164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D3DDAFD-DCCB-4080-AEAD-CB36C0A7AD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92713" y="1122229"/>
            <a:ext cx="2794635" cy="17316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27F03DA-3347-464B-AD6C-6CA5169F3C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26728" y="1122229"/>
            <a:ext cx="2794635" cy="17316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966A93-5398-4AA4-B5F6-0A87D02096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5625" y="1122229"/>
            <a:ext cx="2794635" cy="17316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B2BC28-DA59-4A9F-B6FA-0B432A2E7164}"/>
              </a:ext>
            </a:extLst>
          </p:cNvPr>
          <p:cNvSpPr txBox="1"/>
          <p:nvPr/>
        </p:nvSpPr>
        <p:spPr>
          <a:xfrm>
            <a:off x="71812" y="73303"/>
            <a:ext cx="4260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22A2D5-0E03-4A17-BDAC-B77406F94B7B}"/>
              </a:ext>
            </a:extLst>
          </p:cNvPr>
          <p:cNvSpPr txBox="1"/>
          <p:nvPr/>
        </p:nvSpPr>
        <p:spPr>
          <a:xfrm>
            <a:off x="1697820" y="805265"/>
            <a:ext cx="427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IBV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F509250-8667-4A05-A631-A747AB5F66E2}"/>
              </a:ext>
            </a:extLst>
          </p:cNvPr>
          <p:cNvSpPr txBox="1"/>
          <p:nvPr/>
        </p:nvSpPr>
        <p:spPr>
          <a:xfrm>
            <a:off x="7016670" y="805265"/>
            <a:ext cx="1030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IBV+E1+IAV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8C1CA9-E27A-4C4C-AC32-E2F5EE1D0636}"/>
              </a:ext>
            </a:extLst>
          </p:cNvPr>
          <p:cNvSpPr txBox="1"/>
          <p:nvPr/>
        </p:nvSpPr>
        <p:spPr>
          <a:xfrm>
            <a:off x="4603148" y="805265"/>
            <a:ext cx="697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IBV+E1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0CD5A1-AD47-4E96-BBC5-B853F58FB9A0}"/>
              </a:ext>
            </a:extLst>
          </p:cNvPr>
          <p:cNvCxnSpPr>
            <a:cxnSpLocks/>
          </p:cNvCxnSpPr>
          <p:nvPr/>
        </p:nvCxnSpPr>
        <p:spPr>
          <a:xfrm rot="5400000" flipH="1">
            <a:off x="2507696" y="1973741"/>
            <a:ext cx="210321" cy="241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5142F8-1C41-4C07-9636-702540DF773F}"/>
              </a:ext>
            </a:extLst>
          </p:cNvPr>
          <p:cNvCxnSpPr>
            <a:cxnSpLocks/>
          </p:cNvCxnSpPr>
          <p:nvPr/>
        </p:nvCxnSpPr>
        <p:spPr>
          <a:xfrm>
            <a:off x="1233353" y="1468492"/>
            <a:ext cx="364087" cy="315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7D5E406-9377-424C-BF50-CD3B06233438}"/>
              </a:ext>
            </a:extLst>
          </p:cNvPr>
          <p:cNvSpPr txBox="1"/>
          <p:nvPr/>
        </p:nvSpPr>
        <p:spPr>
          <a:xfrm>
            <a:off x="980726" y="1168885"/>
            <a:ext cx="8393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Positives</a:t>
            </a:r>
            <a:endParaRPr lang="en-US" sz="1200" baseline="30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79048-BAEB-4786-B144-0A8F14E40EC2}"/>
              </a:ext>
            </a:extLst>
          </p:cNvPr>
          <p:cNvSpPr txBox="1"/>
          <p:nvPr/>
        </p:nvSpPr>
        <p:spPr>
          <a:xfrm>
            <a:off x="2518778" y="2167317"/>
            <a:ext cx="6283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NTC</a:t>
            </a:r>
            <a:endParaRPr lang="en-US" sz="1200" baseline="300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18CB034-7ABF-4751-A680-017692FF7F11}"/>
              </a:ext>
            </a:extLst>
          </p:cNvPr>
          <p:cNvCxnSpPr>
            <a:cxnSpLocks/>
          </p:cNvCxnSpPr>
          <p:nvPr/>
        </p:nvCxnSpPr>
        <p:spPr>
          <a:xfrm flipH="1" flipV="1">
            <a:off x="5466735" y="1968730"/>
            <a:ext cx="176477" cy="331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6F19C91-AFA9-4E78-B463-20177CE38475}"/>
              </a:ext>
            </a:extLst>
          </p:cNvPr>
          <p:cNvCxnSpPr>
            <a:cxnSpLocks/>
          </p:cNvCxnSpPr>
          <p:nvPr/>
        </p:nvCxnSpPr>
        <p:spPr>
          <a:xfrm>
            <a:off x="4248736" y="1468492"/>
            <a:ext cx="364087" cy="315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A2CDEA1-B550-40EC-AD8D-26AC4880BA89}"/>
              </a:ext>
            </a:extLst>
          </p:cNvPr>
          <p:cNvSpPr txBox="1"/>
          <p:nvPr/>
        </p:nvSpPr>
        <p:spPr>
          <a:xfrm>
            <a:off x="3814405" y="1221468"/>
            <a:ext cx="8393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Positives</a:t>
            </a:r>
            <a:endParaRPr lang="en-US" sz="1200" baseline="30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3CFD0C-B893-4BDD-BB77-975B979F512C}"/>
              </a:ext>
            </a:extLst>
          </p:cNvPr>
          <p:cNvSpPr txBox="1"/>
          <p:nvPr/>
        </p:nvSpPr>
        <p:spPr>
          <a:xfrm>
            <a:off x="5313413" y="2318965"/>
            <a:ext cx="6283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NTC</a:t>
            </a:r>
            <a:endParaRPr lang="en-US" sz="1200" baseline="300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E5B926E-6F1D-4734-A7D3-67C1F08A588C}"/>
              </a:ext>
            </a:extLst>
          </p:cNvPr>
          <p:cNvCxnSpPr>
            <a:cxnSpLocks/>
          </p:cNvCxnSpPr>
          <p:nvPr/>
        </p:nvCxnSpPr>
        <p:spPr>
          <a:xfrm rot="5400000" flipH="1">
            <a:off x="8461152" y="2022916"/>
            <a:ext cx="210321" cy="241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1A3B695-7616-42E7-871F-676370C66DF7}"/>
              </a:ext>
            </a:extLst>
          </p:cNvPr>
          <p:cNvSpPr txBox="1"/>
          <p:nvPr/>
        </p:nvSpPr>
        <p:spPr>
          <a:xfrm>
            <a:off x="8357287" y="2267264"/>
            <a:ext cx="6283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NTC</a:t>
            </a:r>
            <a:endParaRPr lang="en-US" sz="1200" baseline="300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33194BF-0FC4-4113-915B-7D6D22E4BBA9}"/>
              </a:ext>
            </a:extLst>
          </p:cNvPr>
          <p:cNvCxnSpPr>
            <a:cxnSpLocks/>
          </p:cNvCxnSpPr>
          <p:nvPr/>
        </p:nvCxnSpPr>
        <p:spPr>
          <a:xfrm>
            <a:off x="7245606" y="1513428"/>
            <a:ext cx="364087" cy="315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E467BBCE-76B7-4CC4-94C0-5174765E6352}"/>
              </a:ext>
            </a:extLst>
          </p:cNvPr>
          <p:cNvSpPr txBox="1"/>
          <p:nvPr/>
        </p:nvSpPr>
        <p:spPr>
          <a:xfrm>
            <a:off x="6937695" y="1267003"/>
            <a:ext cx="8393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Positives</a:t>
            </a:r>
            <a:endParaRPr lang="en-US" sz="1200" baseline="300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916AF2-EFAE-4D94-9351-DB765EE76608}"/>
              </a:ext>
            </a:extLst>
          </p:cNvPr>
          <p:cNvSpPr txBox="1"/>
          <p:nvPr/>
        </p:nvSpPr>
        <p:spPr>
          <a:xfrm>
            <a:off x="9401686" y="805265"/>
            <a:ext cx="2496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ActB</a:t>
            </a:r>
            <a:r>
              <a:rPr lang="en-US" sz="1400" dirty="0"/>
              <a:t> signal (ROX) in IBV+E1+IAV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BBA635-D989-468A-B05B-0AC49A8BBFA7}"/>
              </a:ext>
            </a:extLst>
          </p:cNvPr>
          <p:cNvSpPr txBox="1"/>
          <p:nvPr/>
        </p:nvSpPr>
        <p:spPr>
          <a:xfrm>
            <a:off x="514898" y="65258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3E1842-08E7-4F89-9F81-2CC1631D60FC}"/>
              </a:ext>
            </a:extLst>
          </p:cNvPr>
          <p:cNvSpPr txBox="1"/>
          <p:nvPr/>
        </p:nvSpPr>
        <p:spPr>
          <a:xfrm>
            <a:off x="3351672" y="65258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2C273A-547D-46D7-B5A7-78ED9B3D99DE}"/>
              </a:ext>
            </a:extLst>
          </p:cNvPr>
          <p:cNvSpPr txBox="1"/>
          <p:nvPr/>
        </p:nvSpPr>
        <p:spPr>
          <a:xfrm>
            <a:off x="6348929" y="65258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5D82A0-E76D-4BEA-B829-82C5F1246FC0}"/>
              </a:ext>
            </a:extLst>
          </p:cNvPr>
          <p:cNvSpPr txBox="1"/>
          <p:nvPr/>
        </p:nvSpPr>
        <p:spPr>
          <a:xfrm>
            <a:off x="9203363" y="652589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E13A122-0430-44E6-AA88-067A8D9BDF35}"/>
              </a:ext>
            </a:extLst>
          </p:cNvPr>
          <p:cNvSpPr/>
          <p:nvPr/>
        </p:nvSpPr>
        <p:spPr>
          <a:xfrm>
            <a:off x="598283" y="1109605"/>
            <a:ext cx="2743200" cy="40643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2268E07-AFD7-4CD7-B830-71817B15E552}"/>
              </a:ext>
            </a:extLst>
          </p:cNvPr>
          <p:cNvSpPr/>
          <p:nvPr/>
        </p:nvSpPr>
        <p:spPr>
          <a:xfrm>
            <a:off x="3440676" y="1109605"/>
            <a:ext cx="2743200" cy="40643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724F1B-0FA7-41FC-A1B1-D989DC50002C}"/>
              </a:ext>
            </a:extLst>
          </p:cNvPr>
          <p:cNvSpPr/>
          <p:nvPr/>
        </p:nvSpPr>
        <p:spPr>
          <a:xfrm>
            <a:off x="6283069" y="1109605"/>
            <a:ext cx="2743200" cy="40643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14C04CC-D2F8-4B3E-A6E1-0EF1F731BA1F}"/>
              </a:ext>
            </a:extLst>
          </p:cNvPr>
          <p:cNvSpPr/>
          <p:nvPr/>
        </p:nvSpPr>
        <p:spPr>
          <a:xfrm>
            <a:off x="9125461" y="1109605"/>
            <a:ext cx="2743200" cy="40643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480197B5-5FEB-4E66-A05F-5147C52A47B0}"/>
              </a:ext>
            </a:extLst>
          </p:cNvPr>
          <p:cNvGraphicFramePr>
            <a:graphicFrameLocks noGrp="1"/>
          </p:cNvGraphicFramePr>
          <p:nvPr/>
        </p:nvGraphicFramePr>
        <p:xfrm>
          <a:off x="2882492" y="5490457"/>
          <a:ext cx="759072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6496">
                  <a:extLst>
                    <a:ext uri="{9D8B030D-6E8A-4147-A177-3AD203B41FA5}">
                      <a16:colId xmlns:a16="http://schemas.microsoft.com/office/drawing/2014/main" val="2314895285"/>
                    </a:ext>
                  </a:extLst>
                </a:gridCol>
                <a:gridCol w="1133776">
                  <a:extLst>
                    <a:ext uri="{9D8B030D-6E8A-4147-A177-3AD203B41FA5}">
                      <a16:colId xmlns:a16="http://schemas.microsoft.com/office/drawing/2014/main" val="2309287388"/>
                    </a:ext>
                  </a:extLst>
                </a:gridCol>
                <a:gridCol w="998014">
                  <a:extLst>
                    <a:ext uri="{9D8B030D-6E8A-4147-A177-3AD203B41FA5}">
                      <a16:colId xmlns:a16="http://schemas.microsoft.com/office/drawing/2014/main" val="3633621763"/>
                    </a:ext>
                  </a:extLst>
                </a:gridCol>
                <a:gridCol w="1009539">
                  <a:extLst>
                    <a:ext uri="{9D8B030D-6E8A-4147-A177-3AD203B41FA5}">
                      <a16:colId xmlns:a16="http://schemas.microsoft.com/office/drawing/2014/main" val="1011823938"/>
                    </a:ext>
                  </a:extLst>
                </a:gridCol>
                <a:gridCol w="517420">
                  <a:extLst>
                    <a:ext uri="{9D8B030D-6E8A-4147-A177-3AD203B41FA5}">
                      <a16:colId xmlns:a16="http://schemas.microsoft.com/office/drawing/2014/main" val="3082473776"/>
                    </a:ext>
                  </a:extLst>
                </a:gridCol>
                <a:gridCol w="1457848">
                  <a:extLst>
                    <a:ext uri="{9D8B030D-6E8A-4147-A177-3AD203B41FA5}">
                      <a16:colId xmlns:a16="http://schemas.microsoft.com/office/drawing/2014/main" val="4159818420"/>
                    </a:ext>
                  </a:extLst>
                </a:gridCol>
                <a:gridCol w="987634">
                  <a:extLst>
                    <a:ext uri="{9D8B030D-6E8A-4147-A177-3AD203B41FA5}">
                      <a16:colId xmlns:a16="http://schemas.microsoft.com/office/drawing/2014/main" val="399760324"/>
                    </a:ext>
                  </a:extLst>
                </a:gridCol>
              </a:tblGrid>
              <a:tr h="410723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Primer sets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Positive by Real time data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Av.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Cq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(min)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Std dev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NTC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Positive by NEO2 scan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NTC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38224"/>
                  </a:ext>
                </a:extLst>
              </a:tr>
              <a:tr h="246434">
                <a:tc>
                  <a:txBody>
                    <a:bodyPr/>
                    <a:lstStyle/>
                    <a:p>
                      <a:r>
                        <a:rPr lang="en-US" sz="1200" dirty="0"/>
                        <a:t>IBV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19/24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15/24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694660"/>
                  </a:ext>
                </a:extLst>
              </a:tr>
              <a:tr h="246434">
                <a:tc>
                  <a:txBody>
                    <a:bodyPr/>
                    <a:lstStyle/>
                    <a:p>
                      <a:r>
                        <a:rPr lang="en-US" sz="1200" dirty="0"/>
                        <a:t>IBV+E1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19/24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12/24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991243"/>
                  </a:ext>
                </a:extLst>
              </a:tr>
              <a:tr h="246434">
                <a:tc>
                  <a:txBody>
                    <a:bodyPr/>
                    <a:lstStyle/>
                    <a:p>
                      <a:r>
                        <a:rPr lang="en-US" sz="1200" dirty="0"/>
                        <a:t>IBV+E1+IAV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19.9</a:t>
                      </a: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7620" marR="7620" marT="762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14/24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0/8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07835"/>
                  </a:ext>
                </a:extLst>
              </a:tr>
            </a:tbl>
          </a:graphicData>
        </a:graphic>
      </p:graphicFrame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09C59AA-ED53-470A-B9C8-DE38387F1F9C}"/>
              </a:ext>
            </a:extLst>
          </p:cNvPr>
          <p:cNvCxnSpPr/>
          <p:nvPr/>
        </p:nvCxnSpPr>
        <p:spPr>
          <a:xfrm>
            <a:off x="1401908" y="4104518"/>
            <a:ext cx="1600200" cy="0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0744E2B-2553-45B9-875E-EF5C0227388F}"/>
              </a:ext>
            </a:extLst>
          </p:cNvPr>
          <p:cNvCxnSpPr/>
          <p:nvPr/>
        </p:nvCxnSpPr>
        <p:spPr>
          <a:xfrm>
            <a:off x="6968305" y="4118890"/>
            <a:ext cx="1600200" cy="0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2AC84B3-A47B-4E06-B623-26F7E5DBD970}"/>
              </a:ext>
            </a:extLst>
          </p:cNvPr>
          <p:cNvCxnSpPr/>
          <p:nvPr/>
        </p:nvCxnSpPr>
        <p:spPr>
          <a:xfrm>
            <a:off x="4284978" y="4263044"/>
            <a:ext cx="1600200" cy="0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2171DE0-9AD9-49D5-8424-C83BC343483D}"/>
              </a:ext>
            </a:extLst>
          </p:cNvPr>
          <p:cNvSpPr/>
          <p:nvPr/>
        </p:nvSpPr>
        <p:spPr>
          <a:xfrm>
            <a:off x="1398786" y="2875788"/>
            <a:ext cx="868680" cy="1240378"/>
          </a:xfrm>
          <a:prstGeom prst="rect">
            <a:avLst/>
          </a:prstGeom>
          <a:solidFill>
            <a:srgbClr val="4472C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8DB546-5B21-4ECC-A0AE-C692C6629362}"/>
              </a:ext>
            </a:extLst>
          </p:cNvPr>
          <p:cNvSpPr/>
          <p:nvPr/>
        </p:nvSpPr>
        <p:spPr>
          <a:xfrm>
            <a:off x="1398786" y="4116164"/>
            <a:ext cx="868680" cy="657765"/>
          </a:xfrm>
          <a:prstGeom prst="rect">
            <a:avLst/>
          </a:prstGeom>
          <a:solidFill>
            <a:schemeClr val="bg2">
              <a:lumMod val="50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03947D3-86FB-4212-B785-957A5CFCBA66}"/>
              </a:ext>
            </a:extLst>
          </p:cNvPr>
          <p:cNvSpPr/>
          <p:nvPr/>
        </p:nvSpPr>
        <p:spPr>
          <a:xfrm>
            <a:off x="4271834" y="2885950"/>
            <a:ext cx="868680" cy="1384932"/>
          </a:xfrm>
          <a:prstGeom prst="rect">
            <a:avLst/>
          </a:prstGeom>
          <a:solidFill>
            <a:srgbClr val="4472C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160853-885C-44EE-9BBC-8D3865B28D8D}"/>
              </a:ext>
            </a:extLst>
          </p:cNvPr>
          <p:cNvSpPr/>
          <p:nvPr/>
        </p:nvSpPr>
        <p:spPr>
          <a:xfrm>
            <a:off x="4271834" y="4281248"/>
            <a:ext cx="868680" cy="485652"/>
          </a:xfrm>
          <a:prstGeom prst="rect">
            <a:avLst/>
          </a:prstGeom>
          <a:solidFill>
            <a:schemeClr val="bg2">
              <a:lumMod val="50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28E0737-D944-4CD0-80AC-018ADBAC989A}"/>
              </a:ext>
            </a:extLst>
          </p:cNvPr>
          <p:cNvSpPr/>
          <p:nvPr/>
        </p:nvSpPr>
        <p:spPr>
          <a:xfrm>
            <a:off x="6954423" y="2878771"/>
            <a:ext cx="868680" cy="1237393"/>
          </a:xfrm>
          <a:prstGeom prst="rect">
            <a:avLst/>
          </a:prstGeom>
          <a:solidFill>
            <a:srgbClr val="4472C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CB3FA0-761E-4085-A48D-03021661B703}"/>
              </a:ext>
            </a:extLst>
          </p:cNvPr>
          <p:cNvSpPr/>
          <p:nvPr/>
        </p:nvSpPr>
        <p:spPr>
          <a:xfrm>
            <a:off x="6954423" y="4116164"/>
            <a:ext cx="868680" cy="641211"/>
          </a:xfrm>
          <a:prstGeom prst="rect">
            <a:avLst/>
          </a:prstGeom>
          <a:solidFill>
            <a:schemeClr val="bg2">
              <a:lumMod val="50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0E01E4B-EE07-4572-A238-0ABDAC549CA8}"/>
              </a:ext>
            </a:extLst>
          </p:cNvPr>
          <p:cNvSpPr/>
          <p:nvPr/>
        </p:nvSpPr>
        <p:spPr>
          <a:xfrm>
            <a:off x="9736542" y="2885950"/>
            <a:ext cx="1609344" cy="1654563"/>
          </a:xfrm>
          <a:prstGeom prst="rect">
            <a:avLst/>
          </a:prstGeom>
          <a:solidFill>
            <a:srgbClr val="4472C4">
              <a:alpha val="1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18974FA-B5D4-44FD-8E6A-F2B1B993DDC0}"/>
              </a:ext>
            </a:extLst>
          </p:cNvPr>
          <p:cNvSpPr/>
          <p:nvPr/>
        </p:nvSpPr>
        <p:spPr>
          <a:xfrm>
            <a:off x="9736542" y="4540513"/>
            <a:ext cx="1609344" cy="228600"/>
          </a:xfrm>
          <a:prstGeom prst="rect">
            <a:avLst/>
          </a:prstGeom>
          <a:solidFill>
            <a:schemeClr val="bg2">
              <a:lumMod val="50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303C528-E705-4E72-B5D5-914A1033E4A7}"/>
              </a:ext>
            </a:extLst>
          </p:cNvPr>
          <p:cNvCxnSpPr/>
          <p:nvPr/>
        </p:nvCxnSpPr>
        <p:spPr>
          <a:xfrm>
            <a:off x="9732458" y="4531048"/>
            <a:ext cx="1600200" cy="0"/>
          </a:xfrm>
          <a:prstGeom prst="line">
            <a:avLst/>
          </a:prstGeom>
          <a:ln w="3810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1FC5DEF9-6D3B-44EB-9069-CE546229935C}"/>
              </a:ext>
            </a:extLst>
          </p:cNvPr>
          <p:cNvSpPr txBox="1"/>
          <p:nvPr/>
        </p:nvSpPr>
        <p:spPr>
          <a:xfrm>
            <a:off x="10210623" y="427088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390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358E47-D33A-4F3F-B9BB-9B96A54437F9}"/>
              </a:ext>
            </a:extLst>
          </p:cNvPr>
          <p:cNvSpPr txBox="1"/>
          <p:nvPr/>
        </p:nvSpPr>
        <p:spPr>
          <a:xfrm>
            <a:off x="5075669" y="3919977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7852.1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72F4B4-C3B5-42EC-A28F-3C560B306ED4}"/>
              </a:ext>
            </a:extLst>
          </p:cNvPr>
          <p:cNvSpPr txBox="1"/>
          <p:nvPr/>
        </p:nvSpPr>
        <p:spPr>
          <a:xfrm>
            <a:off x="2244897" y="3746831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8382.2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E96972-882D-47D7-96C4-68A853D0A4D5}"/>
              </a:ext>
            </a:extLst>
          </p:cNvPr>
          <p:cNvSpPr txBox="1"/>
          <p:nvPr/>
        </p:nvSpPr>
        <p:spPr>
          <a:xfrm>
            <a:off x="7757748" y="3761632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8241.3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B79AFD5-F9F3-4F21-BCC9-F3010E318DCE}"/>
              </a:ext>
            </a:extLst>
          </p:cNvPr>
          <p:cNvCxnSpPr>
            <a:cxnSpLocks/>
          </p:cNvCxnSpPr>
          <p:nvPr/>
        </p:nvCxnSpPr>
        <p:spPr>
          <a:xfrm>
            <a:off x="10570635" y="2893769"/>
            <a:ext cx="0" cy="1876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1608907-327D-402A-88E2-53760905226D}"/>
              </a:ext>
            </a:extLst>
          </p:cNvPr>
          <p:cNvSpPr txBox="1"/>
          <p:nvPr/>
        </p:nvSpPr>
        <p:spPr>
          <a:xfrm flipH="1">
            <a:off x="2453144" y="5167282"/>
            <a:ext cx="40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945025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179</Words>
  <Application>Microsoft Office PowerPoint</Application>
  <PresentationFormat>Widescreen</PresentationFormat>
  <Paragraphs>104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Ebony Torrington</dc:creator>
  <cp:lastModifiedBy>Ebony Torrington</cp:lastModifiedBy>
  <cp:revision>2</cp:revision>
  <dcterms:created xsi:type="dcterms:W3CDTF">2021-01-15T11:00:00Z</dcterms:created>
  <dcterms:modified xsi:type="dcterms:W3CDTF">2021-01-15T13:48:02Z</dcterms:modified>
</cp:coreProperties>
</file>