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4660"/>
  </p:normalViewPr>
  <p:slideViewPr>
    <p:cSldViewPr snapToGrid="0">
      <p:cViewPr varScale="1">
        <p:scale>
          <a:sx n="88" d="100"/>
          <a:sy n="88" d="100"/>
        </p:scale>
        <p:origin x="8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3055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16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14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888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0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567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924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47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35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25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01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044C8-8525-4ABB-91BA-2E69F1B2019C}" type="datetimeFigureOut">
              <a:rPr lang="de-DE" smtClean="0"/>
              <a:t>05.08.2020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1C1D0-9BF1-4403-B9BA-F6C91E7F2B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57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44384" y="1109489"/>
            <a:ext cx="8416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Table 1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sphingolipid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enzymes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behaviour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brain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neurochemistry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frame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– p&lt;0.05; AC –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ceramidase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NC – neutral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ceramidase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VS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– ventral striatum, DS – dorsal striatum, DH – dorsal hippocampus, VM – ventral mesencephalon, Hyp – hypothalamus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NOR –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novel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object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recognition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EPM –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elevated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plus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maze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NSF –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novelty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suppressed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feeding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NA - 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noradrenaline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DA -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dopamine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5-HT –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serotonin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379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00" y="576000"/>
            <a:ext cx="827146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805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000" y="576000"/>
            <a:ext cx="6724553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22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</Words>
  <Application>Microsoft Office PowerPoint</Application>
  <PresentationFormat>Bildschirmpräsentation 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Müller, Christian</dc:creator>
  <cp:lastModifiedBy>Müller, Christian</cp:lastModifiedBy>
  <cp:revision>6</cp:revision>
  <dcterms:created xsi:type="dcterms:W3CDTF">2020-08-04T12:38:38Z</dcterms:created>
  <dcterms:modified xsi:type="dcterms:W3CDTF">2020-08-05T08:14:29Z</dcterms:modified>
</cp:coreProperties>
</file>