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51" r:id="rId2"/>
    <p:sldId id="354" r:id="rId3"/>
    <p:sldId id="355" r:id="rId4"/>
    <p:sldId id="366" r:id="rId5"/>
    <p:sldId id="352" r:id="rId6"/>
    <p:sldId id="363" r:id="rId7"/>
    <p:sldId id="364" r:id="rId8"/>
    <p:sldId id="371" r:id="rId9"/>
    <p:sldId id="372" r:id="rId10"/>
    <p:sldId id="365" r:id="rId11"/>
    <p:sldId id="353" r:id="rId12"/>
    <p:sldId id="356" r:id="rId13"/>
    <p:sldId id="367" r:id="rId14"/>
    <p:sldId id="358" r:id="rId15"/>
    <p:sldId id="369" r:id="rId16"/>
    <p:sldId id="357" r:id="rId17"/>
    <p:sldId id="368" r:id="rId18"/>
    <p:sldId id="361" r:id="rId19"/>
    <p:sldId id="370" r:id="rId20"/>
    <p:sldId id="373" r:id="rId21"/>
    <p:sldId id="269" r:id="rId22"/>
    <p:sldId id="266" r:id="rId23"/>
    <p:sldId id="359" r:id="rId24"/>
    <p:sldId id="36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9D1C0-0B3A-42C9-9214-B00D7D53162A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DAC52-3A53-4DCC-9D2F-89440A3F7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4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DAC52-3A53-4DCC-9D2F-89440A3F78A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230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DAC52-3A53-4DCC-9D2F-89440A3F78A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802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B94B0A-DFCA-496C-9994-6592BD59A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02BBA7-473D-46F7-AB5C-3B838FFD7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6D08AC-26F9-444B-977D-242265812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FE5383-E5FE-4C1C-9633-F1C53F2F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A8074F-9EF0-4CB9-A924-330581B39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051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7D2E45-3848-4FDB-928E-BCF013247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9F518BA-8B44-48A8-91CB-7E29AD65C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BB3F37-E6CA-4CBA-B8AF-C9EE220A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A239D2F-C0FF-4280-98C6-6CC67A1F8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DB6A62-9BE7-4424-BA58-C535419C9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35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03D80F7-81CF-4F9D-9EAB-DCE31C056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5E5DE76-E77B-4E86-B52E-61F9C55C5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B2FADE-E805-41C0-9BDE-18C1989F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5008FB-BB46-4799-89AC-09F28FADF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1EA286-7E4D-4364-B955-B286F7F6F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7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1EDE1D-4DE8-46BC-BC7B-B00B7831E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067EFA-33E5-41A1-82AF-10AF14407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E53C7C-F3E7-4748-A0B8-DF620995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92876EF-46B4-4740-89E7-8802ED521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8DB8A3-172D-411F-A347-FCBC9677A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A1D92E-7C28-473F-A04D-14928B7AE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FFD4D7-D1E3-4AB0-976D-7ADBB4E1F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A5615F-CD40-463D-8AD7-DDBC8061F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7360A9-DB84-456F-BF72-135B7C21B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3848B0-DEF8-426E-9D87-DAFDD3241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3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F58961-DB0A-4E53-A6ED-B53766172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5F14F0-4499-4489-93D2-A4A42B0787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CBEB06-A3C6-423B-9ECB-8752150FA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4E8F7A3-FE98-4D7F-BDAE-06537F712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16E7401-EADA-4BCD-A249-1EA3CCE3B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0491CB-0AB2-41C1-A351-80C5C166E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80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C62F95-080C-4D7D-ADE0-C06DBA607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00E1EE-C886-4272-A0EE-0A8CA31EB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D7B838-253C-4A5E-8147-3A526C7D0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473F7AC-9FF6-4CE2-8F7F-B704FD340E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7DD5608-CEEE-4CAB-B7D7-F33B98FEB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6139A10-4AAA-48F7-86B3-6A264773D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3BFA691-6F2B-43DC-9E34-D6058AE1D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31E6236-7C64-4244-B9C3-A92C1F315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88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14871-15E5-4F77-932F-072542E61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E09E1C8-7C85-4B4D-A869-8F82DD6D6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51656E9-74DE-495F-85AA-6F66EC1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4E58939-A3F2-4CB6-882D-17B12F66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81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FC02DEB-1669-4F17-B067-16F16E816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9DDF1D2-00CF-47F9-9C48-C27AADB19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A65FC6-6A83-47FF-BD28-FC290A132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19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B43080-039C-4926-A96E-BEB87558E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F84FF5-8AA5-456D-B207-71BFD2D94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5B82D1E-B180-4039-A4DD-B79BEB1D5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C4A64F-23B8-4A9B-94DA-8E5E55224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4AAAB1-1015-4C87-92E0-0A484E9D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2CB02D0-253D-49CB-82AC-7A24EB38D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71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9A0B57-8DBD-4E53-8694-A33FF6A77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5542FFD-A76B-4D6C-923D-39C48C137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E68F56-89F0-4035-A1F1-345F84C10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913B1A0-FA51-4261-983C-33ED5222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243E210-276C-4FE9-B30B-8830B116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A24B107-8C6E-41B7-9208-04269A36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93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CDBC43F-A0F1-400B-BF5C-DE46F954F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BB437AD-A78B-4FFA-B545-D2A46255B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699384-599A-4060-9D9D-AC48F6404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65145-7C2F-4B7D-8F28-DA315F523ACD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9277F6-63D1-4269-BF08-4E69976CB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6E2013-5123-41CD-89EA-971C22D00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64239-B76F-42B6-8827-048CA4F539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36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"/><Relationship Id="rId2" Type="http://schemas.openxmlformats.org/officeDocument/2006/relationships/image" Target="../media/image66.t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"/><Relationship Id="rId2" Type="http://schemas.openxmlformats.org/officeDocument/2006/relationships/image" Target="../media/image70.t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05576BA8-52F5-4673-A82E-5FD19F55F687}"/>
              </a:ext>
            </a:extLst>
          </p:cNvPr>
          <p:cNvSpPr txBox="1"/>
          <p:nvPr/>
        </p:nvSpPr>
        <p:spPr>
          <a:xfrm>
            <a:off x="173347" y="1610032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739BF0F-D547-4578-8633-CEC0156E6752}"/>
              </a:ext>
            </a:extLst>
          </p:cNvPr>
          <p:cNvSpPr txBox="1"/>
          <p:nvPr/>
        </p:nvSpPr>
        <p:spPr>
          <a:xfrm>
            <a:off x="202374" y="2308226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C2760326-B3F2-4EA3-99C4-0870750EE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337" y="3921022"/>
            <a:ext cx="5160552" cy="287330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3933089-F32A-4C31-A02D-34B606CE9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514" y="462486"/>
            <a:ext cx="5052227" cy="287330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1F58B401-2D1D-4D21-939E-56B5EDF953D8}"/>
              </a:ext>
            </a:extLst>
          </p:cNvPr>
          <p:cNvGrpSpPr/>
          <p:nvPr/>
        </p:nvGrpSpPr>
        <p:grpSpPr>
          <a:xfrm>
            <a:off x="1318081" y="3731820"/>
            <a:ext cx="865651" cy="2344811"/>
            <a:chOff x="1360285" y="3239455"/>
            <a:chExt cx="865651" cy="234481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8385FCDE-EE9B-4B2A-ACD8-AD70C597CB4B}"/>
                </a:ext>
              </a:extLst>
            </p:cNvPr>
            <p:cNvSpPr txBox="1"/>
            <p:nvPr/>
          </p:nvSpPr>
          <p:spPr>
            <a:xfrm>
              <a:off x="1394896" y="423043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00FB38BB-4257-43B6-9BC6-F4BC9ADE7F2D}"/>
                </a:ext>
              </a:extLst>
            </p:cNvPr>
            <p:cNvSpPr txBox="1"/>
            <p:nvPr/>
          </p:nvSpPr>
          <p:spPr>
            <a:xfrm>
              <a:off x="1394896" y="451720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E8D00DB6-94C8-4724-B03A-F014769972C7}"/>
                </a:ext>
              </a:extLst>
            </p:cNvPr>
            <p:cNvSpPr txBox="1"/>
            <p:nvPr/>
          </p:nvSpPr>
          <p:spPr>
            <a:xfrm>
              <a:off x="1394896" y="498810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3B9F2249-A99B-4125-B2CB-C8B3E525B155}"/>
                </a:ext>
              </a:extLst>
            </p:cNvPr>
            <p:cNvSpPr txBox="1"/>
            <p:nvPr/>
          </p:nvSpPr>
          <p:spPr>
            <a:xfrm>
              <a:off x="1376023" y="323945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D661F6F6-BDA1-479B-B99D-9B86C5224818}"/>
                </a:ext>
              </a:extLst>
            </p:cNvPr>
            <p:cNvSpPr txBox="1"/>
            <p:nvPr/>
          </p:nvSpPr>
          <p:spPr>
            <a:xfrm>
              <a:off x="1360285" y="368962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5F78D811-9A48-4B05-9126-CE42E735AB0A}"/>
                </a:ext>
              </a:extLst>
            </p:cNvPr>
            <p:cNvSpPr txBox="1"/>
            <p:nvPr/>
          </p:nvSpPr>
          <p:spPr>
            <a:xfrm>
              <a:off x="1360285" y="392648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5DC5706F-DB50-40D4-8660-651AA4BB76A6}"/>
                </a:ext>
              </a:extLst>
            </p:cNvPr>
            <p:cNvSpPr txBox="1"/>
            <p:nvPr/>
          </p:nvSpPr>
          <p:spPr>
            <a:xfrm>
              <a:off x="1404954" y="530726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AF60B6EA-3A83-4F45-97E8-28565A4545CB}"/>
                </a:ext>
              </a:extLst>
            </p:cNvPr>
            <p:cNvSpPr/>
            <p:nvPr/>
          </p:nvSpPr>
          <p:spPr>
            <a:xfrm>
              <a:off x="1376023" y="3452034"/>
              <a:ext cx="82098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3333F4E5-AD3B-4E5D-8E97-6FC5995B09E0}"/>
              </a:ext>
            </a:extLst>
          </p:cNvPr>
          <p:cNvCxnSpPr/>
          <p:nvPr/>
        </p:nvCxnSpPr>
        <p:spPr>
          <a:xfrm>
            <a:off x="1010523" y="5924782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EBCDD9DF-3808-4AE9-B0FF-F9F1F3EC5AF5}"/>
              </a:ext>
            </a:extLst>
          </p:cNvPr>
          <p:cNvSpPr txBox="1"/>
          <p:nvPr/>
        </p:nvSpPr>
        <p:spPr>
          <a:xfrm>
            <a:off x="236770" y="5801917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90AD4C3-5860-4D08-8ECE-433DCD4B1E0A}"/>
              </a:ext>
            </a:extLst>
          </p:cNvPr>
          <p:cNvSpPr txBox="1"/>
          <p:nvPr/>
        </p:nvSpPr>
        <p:spPr>
          <a:xfrm>
            <a:off x="73798" y="73405"/>
            <a:ext cx="1226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1a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962E1175-FEF7-415E-AE80-6ADEFD538C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7068" y="529857"/>
            <a:ext cx="2676899" cy="268531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578507DD-D9C6-4091-804D-806F5F4832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0106" y="3900646"/>
            <a:ext cx="2704138" cy="289368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508369A1-091D-4038-90C9-8BE6035771BD}"/>
              </a:ext>
            </a:extLst>
          </p:cNvPr>
          <p:cNvSpPr txBox="1"/>
          <p:nvPr/>
        </p:nvSpPr>
        <p:spPr>
          <a:xfrm>
            <a:off x="6792652" y="44734"/>
            <a:ext cx="1226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580063E-7516-4849-9E20-589CE66E88AD}"/>
              </a:ext>
            </a:extLst>
          </p:cNvPr>
          <p:cNvSpPr txBox="1"/>
          <p:nvPr/>
        </p:nvSpPr>
        <p:spPr>
          <a:xfrm>
            <a:off x="7208326" y="5490158"/>
            <a:ext cx="821328" cy="276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3B69AC13-1C38-451F-BE2F-6EFDEC28C28A}"/>
              </a:ext>
            </a:extLst>
          </p:cNvPr>
          <p:cNvSpPr txBox="1"/>
          <p:nvPr/>
        </p:nvSpPr>
        <p:spPr>
          <a:xfrm>
            <a:off x="6835102" y="2762103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cleaved caspase-3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DA2BCC5A-37F3-428F-A4D0-1381F650D6AC}"/>
              </a:ext>
            </a:extLst>
          </p:cNvPr>
          <p:cNvCxnSpPr/>
          <p:nvPr/>
        </p:nvCxnSpPr>
        <p:spPr>
          <a:xfrm>
            <a:off x="8065230" y="290900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015739AF-DF2B-4263-AABE-A51343C6BD56}"/>
              </a:ext>
            </a:extLst>
          </p:cNvPr>
          <p:cNvGrpSpPr/>
          <p:nvPr/>
        </p:nvGrpSpPr>
        <p:grpSpPr>
          <a:xfrm>
            <a:off x="1010523" y="313676"/>
            <a:ext cx="1223250" cy="2344811"/>
            <a:chOff x="1055075" y="301956"/>
            <a:chExt cx="1223250" cy="2344811"/>
          </a:xfrm>
        </p:grpSpPr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CE891C6C-A049-49A2-B1E5-FEE7165A275A}"/>
                </a:ext>
              </a:extLst>
            </p:cNvPr>
            <p:cNvCxnSpPr/>
            <p:nvPr/>
          </p:nvCxnSpPr>
          <p:spPr>
            <a:xfrm>
              <a:off x="1055075" y="1718207"/>
              <a:ext cx="39221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7FA38A71-D43E-41EC-A977-6BE36505C383}"/>
                </a:ext>
              </a:extLst>
            </p:cNvPr>
            <p:cNvSpPr txBox="1"/>
            <p:nvPr/>
          </p:nvSpPr>
          <p:spPr>
            <a:xfrm>
              <a:off x="1447285" y="129293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69980E04-1426-49F2-A3B8-29F6921E0E13}"/>
                </a:ext>
              </a:extLst>
            </p:cNvPr>
            <p:cNvSpPr txBox="1"/>
            <p:nvPr/>
          </p:nvSpPr>
          <p:spPr>
            <a:xfrm>
              <a:off x="1447285" y="157970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64EB4707-D52C-47A2-B062-1238B92934AB}"/>
                </a:ext>
              </a:extLst>
            </p:cNvPr>
            <p:cNvSpPr txBox="1"/>
            <p:nvPr/>
          </p:nvSpPr>
          <p:spPr>
            <a:xfrm>
              <a:off x="1447285" y="205060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C52E0675-5A61-4940-B9D8-F164E8DF0BE0}"/>
                </a:ext>
              </a:extLst>
            </p:cNvPr>
            <p:cNvSpPr txBox="1"/>
            <p:nvPr/>
          </p:nvSpPr>
          <p:spPr>
            <a:xfrm>
              <a:off x="1428412" y="30195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CECE17E4-A2AB-4699-A582-EA0D2DA586FD}"/>
                </a:ext>
              </a:extLst>
            </p:cNvPr>
            <p:cNvSpPr txBox="1"/>
            <p:nvPr/>
          </p:nvSpPr>
          <p:spPr>
            <a:xfrm>
              <a:off x="1412674" y="75212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9B536E40-BF4B-407F-9464-FCE75F170467}"/>
                </a:ext>
              </a:extLst>
            </p:cNvPr>
            <p:cNvSpPr txBox="1"/>
            <p:nvPr/>
          </p:nvSpPr>
          <p:spPr>
            <a:xfrm>
              <a:off x="1412674" y="98899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E66AB035-3679-4024-9454-28015A2DBC14}"/>
                </a:ext>
              </a:extLst>
            </p:cNvPr>
            <p:cNvSpPr txBox="1"/>
            <p:nvPr/>
          </p:nvSpPr>
          <p:spPr>
            <a:xfrm>
              <a:off x="1457343" y="236976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13A5CE19-F290-4C81-B7D5-5A20AFCC6488}"/>
                </a:ext>
              </a:extLst>
            </p:cNvPr>
            <p:cNvCxnSpPr/>
            <p:nvPr/>
          </p:nvCxnSpPr>
          <p:spPr>
            <a:xfrm>
              <a:off x="1065133" y="2427209"/>
              <a:ext cx="39221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9D4D7FF4-6967-40A6-B33C-A9D138A3A4D6}"/>
                </a:ext>
              </a:extLst>
            </p:cNvPr>
            <p:cNvSpPr/>
            <p:nvPr/>
          </p:nvSpPr>
          <p:spPr>
            <a:xfrm>
              <a:off x="1428412" y="514535"/>
              <a:ext cx="82098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8447A1FC-1B0E-48E0-8883-6F439814E0CA}"/>
              </a:ext>
            </a:extLst>
          </p:cNvPr>
          <p:cNvGrpSpPr/>
          <p:nvPr/>
        </p:nvGrpSpPr>
        <p:grpSpPr>
          <a:xfrm>
            <a:off x="7986117" y="201264"/>
            <a:ext cx="907436" cy="3004474"/>
            <a:chOff x="7986117" y="201264"/>
            <a:chExt cx="907436" cy="3004474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5C052FF3-D3ED-4BA6-A074-878F2C906CB4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93759"/>
              <a:chOff x="1426667" y="301956"/>
              <a:chExt cx="878577" cy="1993759"/>
            </a:xfrm>
          </p:grpSpPr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2628193-6E9B-4021-B8BB-9CC9ADF79537}"/>
                  </a:ext>
                </a:extLst>
              </p:cNvPr>
              <p:cNvSpPr txBox="1"/>
              <p:nvPr/>
            </p:nvSpPr>
            <p:spPr>
              <a:xfrm>
                <a:off x="1484262" y="11527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0BB3F65-83E8-42EB-9C28-270C76673C5A}"/>
                  </a:ext>
                </a:extLst>
              </p:cNvPr>
              <p:cNvSpPr txBox="1"/>
              <p:nvPr/>
            </p:nvSpPr>
            <p:spPr>
              <a:xfrm>
                <a:off x="1484262" y="142461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5B647D1-A864-4E23-B6B6-C53C1AF0E8D8}"/>
                  </a:ext>
                </a:extLst>
              </p:cNvPr>
              <p:cNvSpPr txBox="1"/>
              <p:nvPr/>
            </p:nvSpPr>
            <p:spPr>
              <a:xfrm>
                <a:off x="1475474" y="165694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DA942D8-8D4B-4D09-88EE-8A10E92C41FD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1477C88-1F51-48C7-9A3A-D7D79FB29B08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B079F86-0D33-41B3-ABCE-7F803E1ABD00}"/>
                  </a:ext>
                </a:extLst>
              </p:cNvPr>
              <p:cNvSpPr txBox="1"/>
              <p:nvPr/>
            </p:nvSpPr>
            <p:spPr>
              <a:xfrm>
                <a:off x="1426667" y="91963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25D5A718-1BFB-4A33-87D5-24DE52ED43EF}"/>
                  </a:ext>
                </a:extLst>
              </p:cNvPr>
              <p:cNvSpPr txBox="1"/>
              <p:nvPr/>
            </p:nvSpPr>
            <p:spPr>
              <a:xfrm>
                <a:off x="1475474" y="201871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88E1BA18-8681-4DD2-B75A-9A299FDCFB38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B95401EE-7517-46DD-8327-32A8809156CF}"/>
                </a:ext>
              </a:extLst>
            </p:cNvPr>
            <p:cNvSpPr txBox="1"/>
            <p:nvPr/>
          </p:nvSpPr>
          <p:spPr>
            <a:xfrm>
              <a:off x="8043712" y="216972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2F56D607-CD20-4B83-9A43-C914F66CFE15}"/>
                </a:ext>
              </a:extLst>
            </p:cNvPr>
            <p:cNvSpPr txBox="1"/>
            <p:nvPr/>
          </p:nvSpPr>
          <p:spPr>
            <a:xfrm>
              <a:off x="8072571" y="292873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60ED80F5-CE59-4A6B-8338-542E87C53659}"/>
              </a:ext>
            </a:extLst>
          </p:cNvPr>
          <p:cNvCxnSpPr/>
          <p:nvPr/>
        </p:nvCxnSpPr>
        <p:spPr>
          <a:xfrm>
            <a:off x="7903654" y="561964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2FB860E3-A65C-4D96-AA6A-4B7B3EE62F54}"/>
              </a:ext>
            </a:extLst>
          </p:cNvPr>
          <p:cNvGrpSpPr/>
          <p:nvPr/>
        </p:nvGrpSpPr>
        <p:grpSpPr>
          <a:xfrm>
            <a:off x="8003987" y="3871348"/>
            <a:ext cx="878577" cy="1993759"/>
            <a:chOff x="1426667" y="301956"/>
            <a:chExt cx="878577" cy="1993759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6EE166BC-2353-4B0E-A7A1-38E9A345C00C}"/>
                </a:ext>
              </a:extLst>
            </p:cNvPr>
            <p:cNvSpPr txBox="1"/>
            <p:nvPr/>
          </p:nvSpPr>
          <p:spPr>
            <a:xfrm>
              <a:off x="1484262" y="115279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801551DE-7D81-43AD-B41F-4E055E1054C2}"/>
                </a:ext>
              </a:extLst>
            </p:cNvPr>
            <p:cNvSpPr txBox="1"/>
            <p:nvPr/>
          </p:nvSpPr>
          <p:spPr>
            <a:xfrm>
              <a:off x="1484262" y="14246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CB437BAF-077C-4418-B87B-2E5455EDC8D2}"/>
                </a:ext>
              </a:extLst>
            </p:cNvPr>
            <p:cNvSpPr txBox="1"/>
            <p:nvPr/>
          </p:nvSpPr>
          <p:spPr>
            <a:xfrm>
              <a:off x="1475474" y="165694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F0E350C6-83DC-4650-9A19-B4BAFABEE8C4}"/>
                </a:ext>
              </a:extLst>
            </p:cNvPr>
            <p:cNvSpPr txBox="1"/>
            <p:nvPr/>
          </p:nvSpPr>
          <p:spPr>
            <a:xfrm>
              <a:off x="1428412" y="30195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8705C311-18EB-4DF8-A7CB-50B23A105619}"/>
                </a:ext>
              </a:extLst>
            </p:cNvPr>
            <p:cNvSpPr txBox="1"/>
            <p:nvPr/>
          </p:nvSpPr>
          <p:spPr>
            <a:xfrm>
              <a:off x="1426667" y="68190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2E8F7EBF-8639-4FEF-97FF-31333E37A73E}"/>
                </a:ext>
              </a:extLst>
            </p:cNvPr>
            <p:cNvSpPr txBox="1"/>
            <p:nvPr/>
          </p:nvSpPr>
          <p:spPr>
            <a:xfrm>
              <a:off x="1426667" y="91963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7E46F87E-264D-4004-B43B-88764DD1419E}"/>
                </a:ext>
              </a:extLst>
            </p:cNvPr>
            <p:cNvSpPr txBox="1"/>
            <p:nvPr/>
          </p:nvSpPr>
          <p:spPr>
            <a:xfrm>
              <a:off x="1475474" y="201871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DF463147-4F49-4E3F-A681-6264F7EE98C3}"/>
                </a:ext>
              </a:extLst>
            </p:cNvPr>
            <p:cNvSpPr/>
            <p:nvPr/>
          </p:nvSpPr>
          <p:spPr>
            <a:xfrm>
              <a:off x="1428412" y="514535"/>
              <a:ext cx="82098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4E0965FE-6AE4-480C-AC08-F3AE484C0484}"/>
              </a:ext>
            </a:extLst>
          </p:cNvPr>
          <p:cNvCxnSpPr/>
          <p:nvPr/>
        </p:nvCxnSpPr>
        <p:spPr>
          <a:xfrm>
            <a:off x="2259561" y="385249"/>
            <a:ext cx="19161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F5C5334F-CFFB-4ED3-BDC4-1CF151897E0D}"/>
              </a:ext>
            </a:extLst>
          </p:cNvPr>
          <p:cNvCxnSpPr/>
          <p:nvPr/>
        </p:nvCxnSpPr>
        <p:spPr>
          <a:xfrm>
            <a:off x="4311099" y="382905"/>
            <a:ext cx="19161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F84B4980-2151-4F7E-BD11-4EE8EF701094}"/>
              </a:ext>
            </a:extLst>
          </p:cNvPr>
          <p:cNvSpPr txBox="1"/>
          <p:nvPr/>
        </p:nvSpPr>
        <p:spPr>
          <a:xfrm>
            <a:off x="2895596" y="16519"/>
            <a:ext cx="964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455CC7EF-C8F7-4224-BA89-94448B5E0E12}"/>
              </a:ext>
            </a:extLst>
          </p:cNvPr>
          <p:cNvSpPr txBox="1"/>
          <p:nvPr/>
        </p:nvSpPr>
        <p:spPr>
          <a:xfrm>
            <a:off x="4860433" y="14068"/>
            <a:ext cx="114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Cisplatin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03FA331F-C22C-4471-99EB-F61BFD69EB61}"/>
              </a:ext>
            </a:extLst>
          </p:cNvPr>
          <p:cNvCxnSpPr/>
          <p:nvPr/>
        </p:nvCxnSpPr>
        <p:spPr>
          <a:xfrm>
            <a:off x="2285064" y="3814615"/>
            <a:ext cx="19161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DD20B934-B4C2-452C-8AA1-A2E364F4C629}"/>
              </a:ext>
            </a:extLst>
          </p:cNvPr>
          <p:cNvCxnSpPr/>
          <p:nvPr/>
        </p:nvCxnSpPr>
        <p:spPr>
          <a:xfrm>
            <a:off x="4339235" y="3813193"/>
            <a:ext cx="19161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F83779AF-B3BD-4107-8028-E1C888D8183B}"/>
              </a:ext>
            </a:extLst>
          </p:cNvPr>
          <p:cNvSpPr txBox="1"/>
          <p:nvPr/>
        </p:nvSpPr>
        <p:spPr>
          <a:xfrm>
            <a:off x="2841046" y="3429000"/>
            <a:ext cx="97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65DA69FA-CD54-4A22-9069-BC8CAD79E0E3}"/>
              </a:ext>
            </a:extLst>
          </p:cNvPr>
          <p:cNvSpPr txBox="1"/>
          <p:nvPr/>
        </p:nvSpPr>
        <p:spPr>
          <a:xfrm>
            <a:off x="4850128" y="3409090"/>
            <a:ext cx="114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Cisplatin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B2B41C63-93EA-49EC-96E2-A1F6C9F5089A}"/>
              </a:ext>
            </a:extLst>
          </p:cNvPr>
          <p:cNvCxnSpPr/>
          <p:nvPr/>
        </p:nvCxnSpPr>
        <p:spPr>
          <a:xfrm>
            <a:off x="8724014" y="454250"/>
            <a:ext cx="8982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CDDB5895-6DE3-4FED-8748-782EB0DDB4F8}"/>
              </a:ext>
            </a:extLst>
          </p:cNvPr>
          <p:cNvCxnSpPr/>
          <p:nvPr/>
        </p:nvCxnSpPr>
        <p:spPr>
          <a:xfrm>
            <a:off x="9731789" y="454249"/>
            <a:ext cx="8982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339FCDF0-C1FB-4741-A7DD-99E584986163}"/>
              </a:ext>
            </a:extLst>
          </p:cNvPr>
          <p:cNvSpPr txBox="1"/>
          <p:nvPr/>
        </p:nvSpPr>
        <p:spPr>
          <a:xfrm>
            <a:off x="9706749" y="121075"/>
            <a:ext cx="114881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Cisplatin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56F359CA-8902-41AB-864D-7F813A8DF081}"/>
              </a:ext>
            </a:extLst>
          </p:cNvPr>
          <p:cNvSpPr txBox="1"/>
          <p:nvPr/>
        </p:nvSpPr>
        <p:spPr>
          <a:xfrm>
            <a:off x="9567220" y="3456768"/>
            <a:ext cx="114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Cisplatin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AE615AC1-22A3-4153-A0B3-850995BDB6CD}"/>
              </a:ext>
            </a:extLst>
          </p:cNvPr>
          <p:cNvCxnSpPr/>
          <p:nvPr/>
        </p:nvCxnSpPr>
        <p:spPr>
          <a:xfrm>
            <a:off x="8613654" y="3832260"/>
            <a:ext cx="8982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94EEB137-84B6-4E66-B453-F1966D84166D}"/>
              </a:ext>
            </a:extLst>
          </p:cNvPr>
          <p:cNvCxnSpPr/>
          <p:nvPr/>
        </p:nvCxnSpPr>
        <p:spPr>
          <a:xfrm>
            <a:off x="9622298" y="3821744"/>
            <a:ext cx="8982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>
            <a:extLst>
              <a:ext uri="{FF2B5EF4-FFF2-40B4-BE49-F238E27FC236}">
                <a16:creationId xmlns:a16="http://schemas.microsoft.com/office/drawing/2014/main" id="{6E009DFB-76EC-410F-B737-8F2FB5A33A54}"/>
              </a:ext>
            </a:extLst>
          </p:cNvPr>
          <p:cNvSpPr txBox="1"/>
          <p:nvPr/>
        </p:nvSpPr>
        <p:spPr>
          <a:xfrm>
            <a:off x="8577116" y="3494344"/>
            <a:ext cx="9713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CFFA8C8D-0CCB-4675-A55E-C26F3657A5AB}"/>
              </a:ext>
            </a:extLst>
          </p:cNvPr>
          <p:cNvSpPr txBox="1"/>
          <p:nvPr/>
        </p:nvSpPr>
        <p:spPr>
          <a:xfrm>
            <a:off x="8716598" y="133787"/>
            <a:ext cx="9713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188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321F893-EEDC-4FFA-B0D6-62CC859C9BCA}"/>
              </a:ext>
            </a:extLst>
          </p:cNvPr>
          <p:cNvSpPr txBox="1"/>
          <p:nvPr/>
        </p:nvSpPr>
        <p:spPr>
          <a:xfrm>
            <a:off x="-72538" y="-45612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3 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CD5D403-1E25-4070-8868-8764B3F52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698" y="665690"/>
            <a:ext cx="4320000" cy="2763310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85C3011F-A5E3-4914-A882-C13599CB232B}"/>
              </a:ext>
            </a:extLst>
          </p:cNvPr>
          <p:cNvGrpSpPr/>
          <p:nvPr/>
        </p:nvGrpSpPr>
        <p:grpSpPr>
          <a:xfrm>
            <a:off x="688704" y="360556"/>
            <a:ext cx="878577" cy="2754696"/>
            <a:chOff x="7986117" y="201264"/>
            <a:chExt cx="878577" cy="2754696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69254065-163D-4539-B90D-DF465B3C7E18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68754"/>
              <a:chOff x="1426667" y="301956"/>
              <a:chExt cx="878577" cy="1768754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EE8101B5-0E54-4720-B93D-22A25C5A7FB7}"/>
                  </a:ext>
                </a:extLst>
              </p:cNvPr>
              <p:cNvSpPr txBox="1"/>
              <p:nvPr/>
            </p:nvSpPr>
            <p:spPr>
              <a:xfrm>
                <a:off x="1484262" y="104025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6B803569-A65A-457E-A970-B95C555629F0}"/>
                  </a:ext>
                </a:extLst>
              </p:cNvPr>
              <p:cNvSpPr txBox="1"/>
              <p:nvPr/>
            </p:nvSpPr>
            <p:spPr>
              <a:xfrm>
                <a:off x="1484262" y="124172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1EF5B222-48A2-475C-988D-95614EDB8CD5}"/>
                  </a:ext>
                </a:extLst>
              </p:cNvPr>
              <p:cNvSpPr txBox="1"/>
              <p:nvPr/>
            </p:nvSpPr>
            <p:spPr>
              <a:xfrm>
                <a:off x="1475474" y="148813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0D8BCF05-32F9-4F7F-8DB8-2C6A11027D4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5224C0F4-D5B4-4A88-B561-AA48769AD5A9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623DE44-DAE7-4E35-9A5F-D3FDCCF03633}"/>
                  </a:ext>
                </a:extLst>
              </p:cNvPr>
              <p:cNvSpPr txBox="1"/>
              <p:nvPr/>
            </p:nvSpPr>
            <p:spPr>
              <a:xfrm>
                <a:off x="1426667" y="83523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94F4032C-E3B9-45F0-80F0-EA863A0DCDB8}"/>
                  </a:ext>
                </a:extLst>
              </p:cNvPr>
              <p:cNvSpPr txBox="1"/>
              <p:nvPr/>
            </p:nvSpPr>
            <p:spPr>
              <a:xfrm>
                <a:off x="1457950" y="179371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F9A5B26B-6CA9-432B-876C-B5DCAF579A03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9362C029-67A2-4ECA-8F1C-45B7A8A1848C}"/>
                </a:ext>
              </a:extLst>
            </p:cNvPr>
            <p:cNvSpPr txBox="1"/>
            <p:nvPr/>
          </p:nvSpPr>
          <p:spPr>
            <a:xfrm>
              <a:off x="8026204" y="20266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097F634E-B18F-4946-B9C6-D91840D6D331}"/>
                </a:ext>
              </a:extLst>
            </p:cNvPr>
            <p:cNvSpPr txBox="1"/>
            <p:nvPr/>
          </p:nvSpPr>
          <p:spPr>
            <a:xfrm>
              <a:off x="8020265" y="267896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29964905-07F5-4304-9AF7-CC2479A46893}"/>
              </a:ext>
            </a:extLst>
          </p:cNvPr>
          <p:cNvCxnSpPr/>
          <p:nvPr/>
        </p:nvCxnSpPr>
        <p:spPr>
          <a:xfrm>
            <a:off x="562704" y="127219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18DB41E0-1591-49A5-AFDC-CC5FBD47A731}"/>
              </a:ext>
            </a:extLst>
          </p:cNvPr>
          <p:cNvSpPr txBox="1"/>
          <p:nvPr/>
        </p:nvSpPr>
        <p:spPr>
          <a:xfrm>
            <a:off x="32766" y="1135637"/>
            <a:ext cx="615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6646559-98FD-4E7B-9F1F-033FBB8AAEA4}"/>
              </a:ext>
            </a:extLst>
          </p:cNvPr>
          <p:cNvSpPr txBox="1"/>
          <p:nvPr/>
        </p:nvSpPr>
        <p:spPr>
          <a:xfrm>
            <a:off x="6263868" y="4879509"/>
            <a:ext cx="751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C76671EA-C691-4475-A507-0197801C5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27" y="3785188"/>
            <a:ext cx="4247482" cy="2704031"/>
          </a:xfrm>
          <a:prstGeom prst="rect">
            <a:avLst/>
          </a:prstGeom>
        </p:spPr>
      </p:pic>
      <p:grpSp>
        <p:nvGrpSpPr>
          <p:cNvPr id="53" name="组合 52">
            <a:extLst>
              <a:ext uri="{FF2B5EF4-FFF2-40B4-BE49-F238E27FC236}">
                <a16:creationId xmlns:a16="http://schemas.microsoft.com/office/drawing/2014/main" id="{ADC3984B-4740-462E-AF0B-9282D624BC89}"/>
              </a:ext>
            </a:extLst>
          </p:cNvPr>
          <p:cNvGrpSpPr/>
          <p:nvPr/>
        </p:nvGrpSpPr>
        <p:grpSpPr>
          <a:xfrm>
            <a:off x="610237" y="3628312"/>
            <a:ext cx="878577" cy="2823145"/>
            <a:chOff x="7986117" y="201264"/>
            <a:chExt cx="878577" cy="2823145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2134CBC0-CC6B-4FCA-B358-9D36413687BE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68754"/>
              <a:chOff x="1426667" y="301956"/>
              <a:chExt cx="878577" cy="1768754"/>
            </a:xfrm>
          </p:grpSpPr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A25C43A8-CF03-4DE9-8EA8-ADBF6BF615A6}"/>
                  </a:ext>
                </a:extLst>
              </p:cNvPr>
              <p:cNvSpPr txBox="1"/>
              <p:nvPr/>
            </p:nvSpPr>
            <p:spPr>
              <a:xfrm>
                <a:off x="1484262" y="96991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722A9D58-A7AC-4296-83F3-E39F4CD4E38A}"/>
                  </a:ext>
                </a:extLst>
              </p:cNvPr>
              <p:cNvSpPr txBox="1"/>
              <p:nvPr/>
            </p:nvSpPr>
            <p:spPr>
              <a:xfrm>
                <a:off x="1484262" y="117138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DF33A466-8E62-472B-A999-EDECFE22D034}"/>
                  </a:ext>
                </a:extLst>
              </p:cNvPr>
              <p:cNvSpPr txBox="1"/>
              <p:nvPr/>
            </p:nvSpPr>
            <p:spPr>
              <a:xfrm>
                <a:off x="1475474" y="148813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86DBC9E5-9A73-4D2F-9ADD-2A08252D8CF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70535388-AE71-46F4-A098-A2821F6DF695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361EB3FF-ADC8-45C9-BD36-6F91DE23FA75}"/>
                  </a:ext>
                </a:extLst>
              </p:cNvPr>
              <p:cNvSpPr txBox="1"/>
              <p:nvPr/>
            </p:nvSpPr>
            <p:spPr>
              <a:xfrm>
                <a:off x="1426667" y="77895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396253B3-6665-4E5F-8831-472603A87120}"/>
                  </a:ext>
                </a:extLst>
              </p:cNvPr>
              <p:cNvSpPr txBox="1"/>
              <p:nvPr/>
            </p:nvSpPr>
            <p:spPr>
              <a:xfrm>
                <a:off x="1457950" y="179371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矩形 63">
                <a:extLst>
                  <a:ext uri="{FF2B5EF4-FFF2-40B4-BE49-F238E27FC236}">
                    <a16:creationId xmlns:a16="http://schemas.microsoft.com/office/drawing/2014/main" id="{9C2969EC-4569-4F57-8B08-A6231CFFD7AB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F8E5E98A-DA77-408B-8C0D-EBC84DAFBF34}"/>
                </a:ext>
              </a:extLst>
            </p:cNvPr>
            <p:cNvSpPr txBox="1"/>
            <p:nvPr/>
          </p:nvSpPr>
          <p:spPr>
            <a:xfrm>
              <a:off x="8026204" y="20266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7A7CE2A6-00EB-4F36-AB47-20B08E2D349C}"/>
                </a:ext>
              </a:extLst>
            </p:cNvPr>
            <p:cNvSpPr txBox="1"/>
            <p:nvPr/>
          </p:nvSpPr>
          <p:spPr>
            <a:xfrm>
              <a:off x="8034924" y="274741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5" name="文本框 64">
            <a:extLst>
              <a:ext uri="{FF2B5EF4-FFF2-40B4-BE49-F238E27FC236}">
                <a16:creationId xmlns:a16="http://schemas.microsoft.com/office/drawing/2014/main" id="{417CE796-646A-43EE-918A-92BF0094B7E6}"/>
              </a:ext>
            </a:extLst>
          </p:cNvPr>
          <p:cNvSpPr txBox="1"/>
          <p:nvPr/>
        </p:nvSpPr>
        <p:spPr>
          <a:xfrm>
            <a:off x="-142262" y="5015962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6" name="直接箭头连接符 65">
            <a:extLst>
              <a:ext uri="{FF2B5EF4-FFF2-40B4-BE49-F238E27FC236}">
                <a16:creationId xmlns:a16="http://schemas.microsoft.com/office/drawing/2014/main" id="{8960247C-BA27-4711-8280-56B71AAAA5FF}"/>
              </a:ext>
            </a:extLst>
          </p:cNvPr>
          <p:cNvCxnSpPr/>
          <p:nvPr/>
        </p:nvCxnSpPr>
        <p:spPr>
          <a:xfrm>
            <a:off x="553843" y="5161504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79FEB057-4BA2-401B-9FC5-901A7B423193}"/>
              </a:ext>
            </a:extLst>
          </p:cNvPr>
          <p:cNvCxnSpPr/>
          <p:nvPr/>
        </p:nvCxnSpPr>
        <p:spPr>
          <a:xfrm>
            <a:off x="1433745" y="622599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1AA574A9-08A0-4327-BCAC-49CF46FF035F}"/>
              </a:ext>
            </a:extLst>
          </p:cNvPr>
          <p:cNvCxnSpPr/>
          <p:nvPr/>
        </p:nvCxnSpPr>
        <p:spPr>
          <a:xfrm>
            <a:off x="1994106" y="620606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F9C58333-CE23-4F47-8570-323E6DAB0B9D}"/>
              </a:ext>
            </a:extLst>
          </p:cNvPr>
          <p:cNvCxnSpPr/>
          <p:nvPr/>
        </p:nvCxnSpPr>
        <p:spPr>
          <a:xfrm>
            <a:off x="2584946" y="618612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>
            <a:extLst>
              <a:ext uri="{FF2B5EF4-FFF2-40B4-BE49-F238E27FC236}">
                <a16:creationId xmlns:a16="http://schemas.microsoft.com/office/drawing/2014/main" id="{8C872EE7-E1AD-4985-A494-FE90EE911875}"/>
              </a:ext>
            </a:extLst>
          </p:cNvPr>
          <p:cNvSpPr txBox="1"/>
          <p:nvPr/>
        </p:nvSpPr>
        <p:spPr>
          <a:xfrm>
            <a:off x="1517116" y="337166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5E3828AE-E33D-4572-A355-A6DE75B7A12F}"/>
              </a:ext>
            </a:extLst>
          </p:cNvPr>
          <p:cNvSpPr txBox="1"/>
          <p:nvPr/>
        </p:nvSpPr>
        <p:spPr>
          <a:xfrm>
            <a:off x="2075112" y="333218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C0198261-393E-4692-94B2-50B1F5ECB107}"/>
              </a:ext>
            </a:extLst>
          </p:cNvPr>
          <p:cNvSpPr txBox="1"/>
          <p:nvPr/>
        </p:nvSpPr>
        <p:spPr>
          <a:xfrm>
            <a:off x="2693346" y="322500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pic>
        <p:nvPicPr>
          <p:cNvPr id="91" name="图片 90">
            <a:extLst>
              <a:ext uri="{FF2B5EF4-FFF2-40B4-BE49-F238E27FC236}">
                <a16:creationId xmlns:a16="http://schemas.microsoft.com/office/drawing/2014/main" id="{50D6988C-6EA2-46F5-BDEA-BDF4D3716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885" y="619329"/>
            <a:ext cx="4320000" cy="2695380"/>
          </a:xfrm>
          <a:prstGeom prst="rect">
            <a:avLst/>
          </a:prstGeom>
        </p:spPr>
      </p:pic>
      <p:pic>
        <p:nvPicPr>
          <p:cNvPr id="93" name="图片 92">
            <a:extLst>
              <a:ext uri="{FF2B5EF4-FFF2-40B4-BE49-F238E27FC236}">
                <a16:creationId xmlns:a16="http://schemas.microsoft.com/office/drawing/2014/main" id="{A62CE4B6-FE63-41A5-B89D-EDEF47FBBF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6885" y="3635979"/>
            <a:ext cx="4320000" cy="2487060"/>
          </a:xfrm>
          <a:prstGeom prst="rect">
            <a:avLst/>
          </a:prstGeom>
        </p:spPr>
      </p:pic>
      <p:sp>
        <p:nvSpPr>
          <p:cNvPr id="95" name="文本框 94">
            <a:extLst>
              <a:ext uri="{FF2B5EF4-FFF2-40B4-BE49-F238E27FC236}">
                <a16:creationId xmlns:a16="http://schemas.microsoft.com/office/drawing/2014/main" id="{8C872EE7-E1AD-4985-A494-FE90EE911875}"/>
              </a:ext>
            </a:extLst>
          </p:cNvPr>
          <p:cNvSpPr txBox="1"/>
          <p:nvPr/>
        </p:nvSpPr>
        <p:spPr>
          <a:xfrm>
            <a:off x="7538929" y="350754"/>
            <a:ext cx="43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5E3828AE-E33D-4572-A355-A6DE75B7A12F}"/>
              </a:ext>
            </a:extLst>
          </p:cNvPr>
          <p:cNvSpPr txBox="1"/>
          <p:nvPr/>
        </p:nvSpPr>
        <p:spPr>
          <a:xfrm>
            <a:off x="7816718" y="333217"/>
            <a:ext cx="484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C0198261-393E-4692-94B2-50B1F5ECB107}"/>
              </a:ext>
            </a:extLst>
          </p:cNvPr>
          <p:cNvSpPr txBox="1"/>
          <p:nvPr/>
        </p:nvSpPr>
        <p:spPr>
          <a:xfrm>
            <a:off x="8134590" y="332419"/>
            <a:ext cx="438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9F10E950-9F66-4354-B5D5-F76FCCCD8451}"/>
              </a:ext>
            </a:extLst>
          </p:cNvPr>
          <p:cNvSpPr txBox="1"/>
          <p:nvPr/>
        </p:nvSpPr>
        <p:spPr>
          <a:xfrm>
            <a:off x="9566122" y="300287"/>
            <a:ext cx="936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C2E49E88-8B5A-4972-AA42-020FE19F13B5}"/>
              </a:ext>
            </a:extLst>
          </p:cNvPr>
          <p:cNvSpPr txBox="1"/>
          <p:nvPr/>
        </p:nvSpPr>
        <p:spPr>
          <a:xfrm>
            <a:off x="10538552" y="320195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1FBBC53F-D3F6-4854-82E4-5CE18BFAA37D}"/>
              </a:ext>
            </a:extLst>
          </p:cNvPr>
          <p:cNvSpPr txBox="1"/>
          <p:nvPr/>
        </p:nvSpPr>
        <p:spPr>
          <a:xfrm>
            <a:off x="8709964" y="310366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cxnSp>
        <p:nvCxnSpPr>
          <p:cNvPr id="101" name="直接连接符 100">
            <a:extLst>
              <a:ext uri="{FF2B5EF4-FFF2-40B4-BE49-F238E27FC236}">
                <a16:creationId xmlns:a16="http://schemas.microsoft.com/office/drawing/2014/main" id="{D8E9745D-6354-43AE-924C-60270EDAA21E}"/>
              </a:ext>
            </a:extLst>
          </p:cNvPr>
          <p:cNvCxnSpPr/>
          <p:nvPr/>
        </p:nvCxnSpPr>
        <p:spPr>
          <a:xfrm>
            <a:off x="8506448" y="580630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D8E9745D-6354-43AE-924C-60270EDAA21E}"/>
              </a:ext>
            </a:extLst>
          </p:cNvPr>
          <p:cNvCxnSpPr/>
          <p:nvPr/>
        </p:nvCxnSpPr>
        <p:spPr>
          <a:xfrm>
            <a:off x="9392933" y="575155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>
            <a:extLst>
              <a:ext uri="{FF2B5EF4-FFF2-40B4-BE49-F238E27FC236}">
                <a16:creationId xmlns:a16="http://schemas.microsoft.com/office/drawing/2014/main" id="{D8E9745D-6354-43AE-924C-60270EDAA21E}"/>
              </a:ext>
            </a:extLst>
          </p:cNvPr>
          <p:cNvCxnSpPr/>
          <p:nvPr/>
        </p:nvCxnSpPr>
        <p:spPr>
          <a:xfrm>
            <a:off x="10294841" y="580625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>
            <a:extLst>
              <a:ext uri="{FF2B5EF4-FFF2-40B4-BE49-F238E27FC236}">
                <a16:creationId xmlns:a16="http://schemas.microsoft.com/office/drawing/2014/main" id="{29964905-07F5-4304-9AF7-CC2479A46893}"/>
              </a:ext>
            </a:extLst>
          </p:cNvPr>
          <p:cNvCxnSpPr/>
          <p:nvPr/>
        </p:nvCxnSpPr>
        <p:spPr>
          <a:xfrm>
            <a:off x="6948532" y="141100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id="{18DB41E0-1591-49A5-AFDC-CC5FBD47A731}"/>
              </a:ext>
            </a:extLst>
          </p:cNvPr>
          <p:cNvSpPr txBox="1"/>
          <p:nvPr/>
        </p:nvSpPr>
        <p:spPr>
          <a:xfrm>
            <a:off x="6432744" y="1275256"/>
            <a:ext cx="623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6" name="直接箭头连接符 105">
            <a:extLst>
              <a:ext uri="{FF2B5EF4-FFF2-40B4-BE49-F238E27FC236}">
                <a16:creationId xmlns:a16="http://schemas.microsoft.com/office/drawing/2014/main" id="{29964905-07F5-4304-9AF7-CC2479A46893}"/>
              </a:ext>
            </a:extLst>
          </p:cNvPr>
          <p:cNvCxnSpPr/>
          <p:nvPr/>
        </p:nvCxnSpPr>
        <p:spPr>
          <a:xfrm>
            <a:off x="6945695" y="500539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C1009EE8-7D55-47B5-9C60-4E0F8E0EFEA6}"/>
              </a:ext>
            </a:extLst>
          </p:cNvPr>
          <p:cNvCxnSpPr/>
          <p:nvPr/>
        </p:nvCxnSpPr>
        <p:spPr>
          <a:xfrm>
            <a:off x="3207802" y="601279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5C070196-F458-4A84-90ED-631D3CDDA19F}"/>
              </a:ext>
            </a:extLst>
          </p:cNvPr>
          <p:cNvCxnSpPr/>
          <p:nvPr/>
        </p:nvCxnSpPr>
        <p:spPr>
          <a:xfrm>
            <a:off x="3876014" y="601279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7AA896E6-1C58-4FEE-B791-90DC004DB787}"/>
              </a:ext>
            </a:extLst>
          </p:cNvPr>
          <p:cNvCxnSpPr/>
          <p:nvPr/>
        </p:nvCxnSpPr>
        <p:spPr>
          <a:xfrm>
            <a:off x="4576690" y="599285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0A691B73-FA51-44DF-AE0A-088A3E278BDA}"/>
              </a:ext>
            </a:extLst>
          </p:cNvPr>
          <p:cNvSpPr txBox="1"/>
          <p:nvPr/>
        </p:nvSpPr>
        <p:spPr>
          <a:xfrm>
            <a:off x="3960510" y="368355"/>
            <a:ext cx="936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99C9BE86-D664-425F-983C-92202B1785BF}"/>
              </a:ext>
            </a:extLst>
          </p:cNvPr>
          <p:cNvSpPr txBox="1"/>
          <p:nvPr/>
        </p:nvSpPr>
        <p:spPr>
          <a:xfrm>
            <a:off x="4638221" y="381444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831D0908-4B75-4F52-A908-A85EF009F7D0}"/>
              </a:ext>
            </a:extLst>
          </p:cNvPr>
          <p:cNvSpPr txBox="1"/>
          <p:nvPr/>
        </p:nvSpPr>
        <p:spPr>
          <a:xfrm>
            <a:off x="3272328" y="362036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id="{E370DC75-2393-4008-8915-09361F59EEA2}"/>
              </a:ext>
            </a:extLst>
          </p:cNvPr>
          <p:cNvCxnSpPr>
            <a:cxnSpLocks/>
          </p:cNvCxnSpPr>
          <p:nvPr/>
        </p:nvCxnSpPr>
        <p:spPr>
          <a:xfrm>
            <a:off x="3264708" y="372651"/>
            <a:ext cx="1860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>
            <a:extLst>
              <a:ext uri="{FF2B5EF4-FFF2-40B4-BE49-F238E27FC236}">
                <a16:creationId xmlns:a16="http://schemas.microsoft.com/office/drawing/2014/main" id="{33E923AB-7D98-4996-969C-E727A78F1372}"/>
              </a:ext>
            </a:extLst>
          </p:cNvPr>
          <p:cNvSpPr txBox="1"/>
          <p:nvPr/>
        </p:nvSpPr>
        <p:spPr>
          <a:xfrm>
            <a:off x="3678797" y="138350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F50212D6-46EC-4325-884B-E44199B0B107}"/>
              </a:ext>
            </a:extLst>
          </p:cNvPr>
          <p:cNvCxnSpPr>
            <a:cxnSpLocks/>
          </p:cNvCxnSpPr>
          <p:nvPr/>
        </p:nvCxnSpPr>
        <p:spPr>
          <a:xfrm>
            <a:off x="8559363" y="284109"/>
            <a:ext cx="23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49532693-902C-4576-BF9A-6A84D4B41B9B}"/>
              </a:ext>
            </a:extLst>
          </p:cNvPr>
          <p:cNvSpPr txBox="1"/>
          <p:nvPr/>
        </p:nvSpPr>
        <p:spPr>
          <a:xfrm>
            <a:off x="9392933" y="7153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187A1D2A-88E6-4A27-B3D2-6FECC76A8134}"/>
              </a:ext>
            </a:extLst>
          </p:cNvPr>
          <p:cNvCxnSpPr/>
          <p:nvPr/>
        </p:nvCxnSpPr>
        <p:spPr>
          <a:xfrm>
            <a:off x="7645977" y="578282"/>
            <a:ext cx="21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AE024461-64E2-4C13-8578-8C2E1B595E04}"/>
              </a:ext>
            </a:extLst>
          </p:cNvPr>
          <p:cNvCxnSpPr/>
          <p:nvPr/>
        </p:nvCxnSpPr>
        <p:spPr>
          <a:xfrm>
            <a:off x="7904522" y="575571"/>
            <a:ext cx="21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B50CAF5E-85A0-4577-8B7D-EB4788F93643}"/>
              </a:ext>
            </a:extLst>
          </p:cNvPr>
          <p:cNvCxnSpPr>
            <a:cxnSpLocks/>
          </p:cNvCxnSpPr>
          <p:nvPr/>
        </p:nvCxnSpPr>
        <p:spPr>
          <a:xfrm>
            <a:off x="8193343" y="573135"/>
            <a:ext cx="21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237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7C09D59-5563-428F-B369-954195BC7157}"/>
              </a:ext>
            </a:extLst>
          </p:cNvPr>
          <p:cNvSpPr txBox="1"/>
          <p:nvPr/>
        </p:nvSpPr>
        <p:spPr>
          <a:xfrm>
            <a:off x="43967" y="-47717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3 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F9C3118-4EE8-4C34-A32A-C5619C7B6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5844" y="436450"/>
            <a:ext cx="5004000" cy="2925291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64B8353A-A9CE-4043-9B15-871A99BE4F40}"/>
              </a:ext>
            </a:extLst>
          </p:cNvPr>
          <p:cNvGrpSpPr/>
          <p:nvPr/>
        </p:nvGrpSpPr>
        <p:grpSpPr>
          <a:xfrm>
            <a:off x="1896795" y="237716"/>
            <a:ext cx="878577" cy="2867240"/>
            <a:chOff x="7986117" y="201264"/>
            <a:chExt cx="878577" cy="2867240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DC70362E-E15D-4334-A257-763D9B30EB49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95366"/>
              <a:chOff x="1426667" y="301956"/>
              <a:chExt cx="878577" cy="1895366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02E0D08-8D75-4B80-BE2D-71A02A5CCCF7}"/>
                  </a:ext>
                </a:extLst>
              </p:cNvPr>
              <p:cNvSpPr txBox="1"/>
              <p:nvPr/>
            </p:nvSpPr>
            <p:spPr>
              <a:xfrm>
                <a:off x="1484262" y="108245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C411D02D-D0A6-4C61-9FBF-58823654B695}"/>
                  </a:ext>
                </a:extLst>
              </p:cNvPr>
              <p:cNvSpPr txBox="1"/>
              <p:nvPr/>
            </p:nvSpPr>
            <p:spPr>
              <a:xfrm>
                <a:off x="1484262" y="131206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84945F4-D933-495F-940A-2624E3F0E3A3}"/>
                  </a:ext>
                </a:extLst>
              </p:cNvPr>
              <p:cNvSpPr txBox="1"/>
              <p:nvPr/>
            </p:nvSpPr>
            <p:spPr>
              <a:xfrm>
                <a:off x="1475474" y="158660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DB6D7C3-E713-488D-9640-B2ADFAB2183E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22E9794-0D76-4BDF-826D-05948060FE72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EC39C63-7ECB-4064-B567-8DAFD2415DB6}"/>
                  </a:ext>
                </a:extLst>
              </p:cNvPr>
              <p:cNvSpPr txBox="1"/>
              <p:nvPr/>
            </p:nvSpPr>
            <p:spPr>
              <a:xfrm>
                <a:off x="1426667" y="87743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5EE1B42B-4945-48D4-BF62-6C70FA838263}"/>
                  </a:ext>
                </a:extLst>
              </p:cNvPr>
              <p:cNvSpPr txBox="1"/>
              <p:nvPr/>
            </p:nvSpPr>
            <p:spPr>
              <a:xfrm>
                <a:off x="1457950" y="192032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C57AE775-ED2D-464F-A1D4-35FB5EEEB66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B6E4C6DA-AEC2-4008-A2AA-7DE921346AA6}"/>
                </a:ext>
              </a:extLst>
            </p:cNvPr>
            <p:cNvSpPr txBox="1"/>
            <p:nvPr/>
          </p:nvSpPr>
          <p:spPr>
            <a:xfrm>
              <a:off x="8026204" y="212509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470AB527-BFF0-4357-96E3-34DEEEB5FF96}"/>
                </a:ext>
              </a:extLst>
            </p:cNvPr>
            <p:cNvSpPr txBox="1"/>
            <p:nvPr/>
          </p:nvSpPr>
          <p:spPr>
            <a:xfrm>
              <a:off x="8020265" y="279150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C7FC37D0-1A62-43F2-AD9B-5871DEBE1DA3}"/>
              </a:ext>
            </a:extLst>
          </p:cNvPr>
          <p:cNvCxnSpPr/>
          <p:nvPr/>
        </p:nvCxnSpPr>
        <p:spPr>
          <a:xfrm>
            <a:off x="1770795" y="121969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0F706BFC-7494-4F46-8F86-DDE0B6DC2F51}"/>
              </a:ext>
            </a:extLst>
          </p:cNvPr>
          <p:cNvSpPr txBox="1"/>
          <p:nvPr/>
        </p:nvSpPr>
        <p:spPr>
          <a:xfrm>
            <a:off x="938635" y="516266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4861E4A2-76C4-4220-91C9-D5C1302CEED0}"/>
              </a:ext>
            </a:extLst>
          </p:cNvPr>
          <p:cNvCxnSpPr/>
          <p:nvPr/>
        </p:nvCxnSpPr>
        <p:spPr>
          <a:xfrm>
            <a:off x="1633617" y="5322106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73F98C2-49BF-4794-B59B-7C8CA1015AED}"/>
              </a:ext>
            </a:extLst>
          </p:cNvPr>
          <p:cNvGrpSpPr/>
          <p:nvPr/>
        </p:nvGrpSpPr>
        <p:grpSpPr>
          <a:xfrm>
            <a:off x="1783848" y="3686773"/>
            <a:ext cx="893492" cy="2936120"/>
            <a:chOff x="7986117" y="201264"/>
            <a:chExt cx="893492" cy="2936120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AE16DF4B-0572-4699-9F10-ADFFA3DDF7B0}"/>
                </a:ext>
              </a:extLst>
            </p:cNvPr>
            <p:cNvGrpSpPr/>
            <p:nvPr/>
          </p:nvGrpSpPr>
          <p:grpSpPr>
            <a:xfrm>
              <a:off x="7986117" y="201264"/>
              <a:ext cx="893492" cy="1909988"/>
              <a:chOff x="1426667" y="301956"/>
              <a:chExt cx="893492" cy="1909988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1092B7F5-E666-434B-8E35-05765C1598FF}"/>
                  </a:ext>
                </a:extLst>
              </p:cNvPr>
              <p:cNvSpPr txBox="1"/>
              <p:nvPr/>
            </p:nvSpPr>
            <p:spPr>
              <a:xfrm>
                <a:off x="1484262" y="108245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7CFBA55-63D0-4933-BEF8-EEB735A7DC5F}"/>
                  </a:ext>
                </a:extLst>
              </p:cNvPr>
              <p:cNvSpPr txBox="1"/>
              <p:nvPr/>
            </p:nvSpPr>
            <p:spPr>
              <a:xfrm>
                <a:off x="1484262" y="131206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EE6B8AD-4B5D-40B8-A426-0466855F47C3}"/>
                  </a:ext>
                </a:extLst>
              </p:cNvPr>
              <p:cNvSpPr txBox="1"/>
              <p:nvPr/>
            </p:nvSpPr>
            <p:spPr>
              <a:xfrm>
                <a:off x="1484262" y="155695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E922BA86-7514-4F82-AA56-543AFA93633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B05C67F2-F6D8-4D67-806B-49FE79EFD19E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43FA4081-361C-417E-860D-49B562E542CD}"/>
                  </a:ext>
                </a:extLst>
              </p:cNvPr>
              <p:cNvSpPr txBox="1"/>
              <p:nvPr/>
            </p:nvSpPr>
            <p:spPr>
              <a:xfrm>
                <a:off x="1426667" y="87743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1DD0634-59D4-4700-B857-4E4747C35DA1}"/>
                  </a:ext>
                </a:extLst>
              </p:cNvPr>
              <p:cNvSpPr txBox="1"/>
              <p:nvPr/>
            </p:nvSpPr>
            <p:spPr>
              <a:xfrm>
                <a:off x="1499177" y="193494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628EAA64-6E8F-4F03-AD6D-16A1A365DF12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AB4B638-96AA-4906-8309-1D88F62BB774}"/>
                </a:ext>
              </a:extLst>
            </p:cNvPr>
            <p:cNvSpPr txBox="1"/>
            <p:nvPr/>
          </p:nvSpPr>
          <p:spPr>
            <a:xfrm>
              <a:off x="8057964" y="213745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A85A6822-2066-400C-8081-204AF936F225}"/>
                </a:ext>
              </a:extLst>
            </p:cNvPr>
            <p:cNvSpPr txBox="1"/>
            <p:nvPr/>
          </p:nvSpPr>
          <p:spPr>
            <a:xfrm>
              <a:off x="8057964" y="286038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A55366FF-D36E-4A67-A1DC-5E2D1AB4398A}"/>
              </a:ext>
            </a:extLst>
          </p:cNvPr>
          <p:cNvSpPr txBox="1"/>
          <p:nvPr/>
        </p:nvSpPr>
        <p:spPr>
          <a:xfrm>
            <a:off x="1231383" y="1109330"/>
            <a:ext cx="59529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3EEC1208-4104-4B76-BE6A-71D3F8582E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0849" y="3863844"/>
            <a:ext cx="5017226" cy="2963072"/>
          </a:xfrm>
          <a:prstGeom prst="rect">
            <a:avLst/>
          </a:prstGeom>
        </p:spPr>
      </p:pic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344EE545-D74E-401F-843C-810D6BEBFD87}"/>
              </a:ext>
            </a:extLst>
          </p:cNvPr>
          <p:cNvCxnSpPr/>
          <p:nvPr/>
        </p:nvCxnSpPr>
        <p:spPr>
          <a:xfrm>
            <a:off x="2717777" y="346061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2E7AC319-EB85-4751-9009-1E79A5581F58}"/>
              </a:ext>
            </a:extLst>
          </p:cNvPr>
          <p:cNvCxnSpPr/>
          <p:nvPr/>
        </p:nvCxnSpPr>
        <p:spPr>
          <a:xfrm>
            <a:off x="3418818" y="346061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38E32728-55CD-404E-9EB3-0062B1A785DB}"/>
              </a:ext>
            </a:extLst>
          </p:cNvPr>
          <p:cNvCxnSpPr/>
          <p:nvPr/>
        </p:nvCxnSpPr>
        <p:spPr>
          <a:xfrm>
            <a:off x="4079998" y="346061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8F6BA529-3C99-46F5-B5DB-BF465A1325B6}"/>
              </a:ext>
            </a:extLst>
          </p:cNvPr>
          <p:cNvCxnSpPr/>
          <p:nvPr/>
        </p:nvCxnSpPr>
        <p:spPr>
          <a:xfrm>
            <a:off x="4741180" y="346061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A954F1D6-FC91-45B9-B7C4-6C7BD588D413}"/>
              </a:ext>
            </a:extLst>
          </p:cNvPr>
          <p:cNvCxnSpPr/>
          <p:nvPr/>
        </p:nvCxnSpPr>
        <p:spPr>
          <a:xfrm>
            <a:off x="5409392" y="346061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BFD002D3-D0E7-4325-A6B8-4D9A302C1209}"/>
              </a:ext>
            </a:extLst>
          </p:cNvPr>
          <p:cNvCxnSpPr/>
          <p:nvPr/>
        </p:nvCxnSpPr>
        <p:spPr>
          <a:xfrm>
            <a:off x="6110068" y="346061"/>
            <a:ext cx="545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94014DDA-F215-466F-A301-D2CC1093BA96}"/>
              </a:ext>
            </a:extLst>
          </p:cNvPr>
          <p:cNvSpPr txBox="1"/>
          <p:nvPr/>
        </p:nvSpPr>
        <p:spPr>
          <a:xfrm>
            <a:off x="2801148" y="136949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642CEB68-8659-4667-9341-91909DD910D7}"/>
              </a:ext>
            </a:extLst>
          </p:cNvPr>
          <p:cNvSpPr txBox="1"/>
          <p:nvPr/>
        </p:nvSpPr>
        <p:spPr>
          <a:xfrm>
            <a:off x="3498210" y="119427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531CC53-F229-45BD-BE68-D60223D98041}"/>
              </a:ext>
            </a:extLst>
          </p:cNvPr>
          <p:cNvSpPr txBox="1"/>
          <p:nvPr/>
        </p:nvSpPr>
        <p:spPr>
          <a:xfrm>
            <a:off x="4100087" y="144107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6145FBB2-F36A-46BF-98E9-50B77440018D}"/>
              </a:ext>
            </a:extLst>
          </p:cNvPr>
          <p:cNvSpPr txBox="1"/>
          <p:nvPr/>
        </p:nvSpPr>
        <p:spPr>
          <a:xfrm>
            <a:off x="5493888" y="129199"/>
            <a:ext cx="936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9E81C765-5D48-4514-BF30-437E4BEDC010}"/>
              </a:ext>
            </a:extLst>
          </p:cNvPr>
          <p:cNvSpPr txBox="1"/>
          <p:nvPr/>
        </p:nvSpPr>
        <p:spPr>
          <a:xfrm>
            <a:off x="6213214" y="128364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D009B896-2042-40AA-ACD2-B666B8ABCB9A}"/>
              </a:ext>
            </a:extLst>
          </p:cNvPr>
          <p:cNvSpPr txBox="1"/>
          <p:nvPr/>
        </p:nvSpPr>
        <p:spPr>
          <a:xfrm>
            <a:off x="4805706" y="122880"/>
            <a:ext cx="69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0581E79-0BA9-45D0-9AF3-A1403368E38E}"/>
              </a:ext>
            </a:extLst>
          </p:cNvPr>
          <p:cNvCxnSpPr>
            <a:cxnSpLocks/>
          </p:cNvCxnSpPr>
          <p:nvPr/>
        </p:nvCxnSpPr>
        <p:spPr>
          <a:xfrm>
            <a:off x="4741814" y="133495"/>
            <a:ext cx="1860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id="{A1385495-ABB3-414C-91BD-47387303CEF4}"/>
              </a:ext>
            </a:extLst>
          </p:cNvPr>
          <p:cNvSpPr txBox="1"/>
          <p:nvPr/>
        </p:nvSpPr>
        <p:spPr>
          <a:xfrm>
            <a:off x="5212175" y="-100806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70723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>
            <a:extLst>
              <a:ext uri="{FF2B5EF4-FFF2-40B4-BE49-F238E27FC236}">
                <a16:creationId xmlns:a16="http://schemas.microsoft.com/office/drawing/2014/main" id="{ED85D1A4-81A1-4B7E-9E57-95E57A084707}"/>
              </a:ext>
            </a:extLst>
          </p:cNvPr>
          <p:cNvSpPr txBox="1"/>
          <p:nvPr/>
        </p:nvSpPr>
        <p:spPr>
          <a:xfrm>
            <a:off x="-14137" y="34974"/>
            <a:ext cx="120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Figure4 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6D78185-3DD9-4D25-8105-D65A45009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783" y="742463"/>
            <a:ext cx="2914650" cy="29051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7A0E142-BF68-4153-BF9D-7A1F30148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83" y="3892935"/>
            <a:ext cx="2914650" cy="2856935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17A091D1-8F69-452F-8F34-8D76F17270C0}"/>
              </a:ext>
            </a:extLst>
          </p:cNvPr>
          <p:cNvGrpSpPr/>
          <p:nvPr/>
        </p:nvGrpSpPr>
        <p:grpSpPr>
          <a:xfrm>
            <a:off x="1209822" y="454438"/>
            <a:ext cx="892240" cy="3135050"/>
            <a:chOff x="7972454" y="201264"/>
            <a:chExt cx="892240" cy="3135050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25506685-839A-4B9F-9ECF-16D6349FEF59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42389"/>
              <a:chOff x="1426667" y="301956"/>
              <a:chExt cx="878577" cy="2042389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7CCFCCF-2D2A-4EC0-878A-B6D7E555F9FE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E6ABB12-56E1-4449-B0A4-4734EF8D5E50}"/>
                  </a:ext>
                </a:extLst>
              </p:cNvPr>
              <p:cNvSpPr txBox="1"/>
              <p:nvPr/>
            </p:nvSpPr>
            <p:spPr>
              <a:xfrm>
                <a:off x="1484262" y="13868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3FCFD37-481C-47EF-8768-84FE896F0DEE}"/>
                  </a:ext>
                </a:extLst>
              </p:cNvPr>
              <p:cNvSpPr txBox="1"/>
              <p:nvPr/>
            </p:nvSpPr>
            <p:spPr>
              <a:xfrm>
                <a:off x="1443876" y="173224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3D322C1-94C1-4A97-B0FF-DAFF5D80AE2D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D2CDF670-9EB5-45A1-84BC-7CC70273A576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7F897534-24C6-4925-93BB-14474E6F5FCE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4D838F3-28A2-4349-B07D-E8E81FC137CA}"/>
                  </a:ext>
                </a:extLst>
              </p:cNvPr>
              <p:cNvSpPr txBox="1"/>
              <p:nvPr/>
            </p:nvSpPr>
            <p:spPr>
              <a:xfrm>
                <a:off x="1466671" y="206734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5CE7EED7-3238-4223-B1ED-90DEA0A63423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F6CE26A2-4F38-4126-B7A1-60ADA9910066}"/>
                </a:ext>
              </a:extLst>
            </p:cNvPr>
            <p:cNvSpPr txBox="1"/>
            <p:nvPr/>
          </p:nvSpPr>
          <p:spPr>
            <a:xfrm>
              <a:off x="8026121" y="227399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06537557-6693-41AC-9E5E-F329866068F1}"/>
                </a:ext>
              </a:extLst>
            </p:cNvPr>
            <p:cNvSpPr txBox="1"/>
            <p:nvPr/>
          </p:nvSpPr>
          <p:spPr>
            <a:xfrm>
              <a:off x="7972454" y="305931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B0396205-0994-4ADC-B2AE-9E7C4F358E0E}"/>
              </a:ext>
            </a:extLst>
          </p:cNvPr>
          <p:cNvSpPr txBox="1"/>
          <p:nvPr/>
        </p:nvSpPr>
        <p:spPr>
          <a:xfrm>
            <a:off x="-14137" y="2218987"/>
            <a:ext cx="1167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CE9EEC10-AE61-46FE-800E-29D4F28321D5}"/>
              </a:ext>
            </a:extLst>
          </p:cNvPr>
          <p:cNvCxnSpPr/>
          <p:nvPr/>
        </p:nvCxnSpPr>
        <p:spPr>
          <a:xfrm>
            <a:off x="1111054" y="547295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4BA63AB9-B71B-424E-91F5-3D02EA122D0A}"/>
              </a:ext>
            </a:extLst>
          </p:cNvPr>
          <p:cNvCxnSpPr/>
          <p:nvPr/>
        </p:nvCxnSpPr>
        <p:spPr>
          <a:xfrm>
            <a:off x="1065224" y="233765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20411DF-D47F-47EE-8CCF-DBBCF05E2887}"/>
              </a:ext>
            </a:extLst>
          </p:cNvPr>
          <p:cNvGrpSpPr/>
          <p:nvPr/>
        </p:nvGrpSpPr>
        <p:grpSpPr>
          <a:xfrm>
            <a:off x="1208904" y="3619452"/>
            <a:ext cx="892240" cy="3135050"/>
            <a:chOff x="7972454" y="201264"/>
            <a:chExt cx="892240" cy="3135050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CB255EF6-7C80-4341-9BA2-ECC25E8D2A36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42389"/>
              <a:chOff x="1426667" y="301956"/>
              <a:chExt cx="878577" cy="2042389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C521F731-1244-48EF-B7F3-2D43C527457E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474D8E81-CD48-4CE7-91A2-B78B4BD3F211}"/>
                  </a:ext>
                </a:extLst>
              </p:cNvPr>
              <p:cNvSpPr txBox="1"/>
              <p:nvPr/>
            </p:nvSpPr>
            <p:spPr>
              <a:xfrm>
                <a:off x="1484262" y="13868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D5E3DE2-374C-4360-9691-DA7371701CDC}"/>
                  </a:ext>
                </a:extLst>
              </p:cNvPr>
              <p:cNvSpPr txBox="1"/>
              <p:nvPr/>
            </p:nvSpPr>
            <p:spPr>
              <a:xfrm>
                <a:off x="1443876" y="173224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5AE1F93-AE9A-4195-93F7-EF9FE097E04E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5D9505D0-38F4-45D8-B01E-E556F3C5DB4F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5CE8E036-C6BD-4758-B1D1-A8F1ECEAB8FD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953E0FC6-0BED-4FD9-84E0-07F2B75C6A91}"/>
                  </a:ext>
                </a:extLst>
              </p:cNvPr>
              <p:cNvSpPr txBox="1"/>
              <p:nvPr/>
            </p:nvSpPr>
            <p:spPr>
              <a:xfrm>
                <a:off x="1466671" y="206734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6848C299-0C2C-46CC-8684-E8DB31CFAC9E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74A0F96-630F-4B96-8DD9-97FFDFAED9F1}"/>
                </a:ext>
              </a:extLst>
            </p:cNvPr>
            <p:cNvSpPr txBox="1"/>
            <p:nvPr/>
          </p:nvSpPr>
          <p:spPr>
            <a:xfrm>
              <a:off x="8026121" y="227399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55FEA78-40E2-4027-8190-66C12E83AB34}"/>
                </a:ext>
              </a:extLst>
            </p:cNvPr>
            <p:cNvSpPr txBox="1"/>
            <p:nvPr/>
          </p:nvSpPr>
          <p:spPr>
            <a:xfrm>
              <a:off x="7972454" y="305931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20CCF1D5-B73B-4577-ACF1-873E3B4BDDEA}"/>
              </a:ext>
            </a:extLst>
          </p:cNvPr>
          <p:cNvSpPr txBox="1"/>
          <p:nvPr/>
        </p:nvSpPr>
        <p:spPr>
          <a:xfrm>
            <a:off x="416072" y="5334451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901952" y="675562"/>
            <a:ext cx="603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612136" y="675562"/>
            <a:ext cx="603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416808" y="675562"/>
            <a:ext cx="603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912272" y="381703"/>
            <a:ext cx="668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667588" y="377388"/>
            <a:ext cx="49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438062" y="377388"/>
            <a:ext cx="49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396205-0994-4ADC-B2AE-9E7C4F358E0E}"/>
              </a:ext>
            </a:extLst>
          </p:cNvPr>
          <p:cNvSpPr txBox="1"/>
          <p:nvPr/>
        </p:nvSpPr>
        <p:spPr>
          <a:xfrm>
            <a:off x="2763360" y="133992"/>
            <a:ext cx="1167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A8E43FDC-753B-4BA2-921C-21E3F187D413}"/>
              </a:ext>
            </a:extLst>
          </p:cNvPr>
          <p:cNvCxnSpPr/>
          <p:nvPr/>
        </p:nvCxnSpPr>
        <p:spPr>
          <a:xfrm>
            <a:off x="2580417" y="377388"/>
            <a:ext cx="14398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图片 78">
            <a:extLst>
              <a:ext uri="{FF2B5EF4-FFF2-40B4-BE49-F238E27FC236}">
                <a16:creationId xmlns:a16="http://schemas.microsoft.com/office/drawing/2014/main" id="{79B2407C-8EE2-45E9-8D33-0C196146F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215" y="890102"/>
            <a:ext cx="3198563" cy="2884828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id="{60AD8099-082E-4AC2-AC81-A67447122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5215" y="4035595"/>
            <a:ext cx="3137643" cy="2780715"/>
          </a:xfrm>
          <a:prstGeom prst="rect">
            <a:avLst/>
          </a:prstGeom>
        </p:spPr>
      </p:pic>
      <p:sp>
        <p:nvSpPr>
          <p:cNvPr id="111" name="文本框 110">
            <a:extLst>
              <a:ext uri="{FF2B5EF4-FFF2-40B4-BE49-F238E27FC236}">
                <a16:creationId xmlns:a16="http://schemas.microsoft.com/office/drawing/2014/main" id="{18CF32B5-A72B-4477-AD07-E907F7E0995F}"/>
              </a:ext>
            </a:extLst>
          </p:cNvPr>
          <p:cNvSpPr txBox="1"/>
          <p:nvPr/>
        </p:nvSpPr>
        <p:spPr>
          <a:xfrm>
            <a:off x="6520815" y="491098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β-actin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5A30436D-7C9A-443F-8CA8-37DE12F9D8A1}"/>
              </a:ext>
            </a:extLst>
          </p:cNvPr>
          <p:cNvSpPr txBox="1"/>
          <p:nvPr/>
        </p:nvSpPr>
        <p:spPr>
          <a:xfrm>
            <a:off x="6022555" y="365209"/>
            <a:ext cx="1689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 antibody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6DFD4F99-B3CD-4354-B253-629D1512408C}"/>
              </a:ext>
            </a:extLst>
          </p:cNvPr>
          <p:cNvGrpSpPr/>
          <p:nvPr/>
        </p:nvGrpSpPr>
        <p:grpSpPr>
          <a:xfrm>
            <a:off x="7064521" y="689058"/>
            <a:ext cx="878577" cy="2737353"/>
            <a:chOff x="7986117" y="201264"/>
            <a:chExt cx="878577" cy="2737353"/>
          </a:xfrm>
        </p:grpSpPr>
        <p:grpSp>
          <p:nvGrpSpPr>
            <p:cNvPr id="114" name="组合 113">
              <a:extLst>
                <a:ext uri="{FF2B5EF4-FFF2-40B4-BE49-F238E27FC236}">
                  <a16:creationId xmlns:a16="http://schemas.microsoft.com/office/drawing/2014/main" id="{BA2F0361-E60B-4174-B25F-7276F98C26BD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94417"/>
              <a:chOff x="1426667" y="301956"/>
              <a:chExt cx="878577" cy="1994417"/>
            </a:xfrm>
          </p:grpSpPr>
          <p:sp>
            <p:nvSpPr>
              <p:cNvPr id="117" name="文本框 116">
                <a:extLst>
                  <a:ext uri="{FF2B5EF4-FFF2-40B4-BE49-F238E27FC236}">
                    <a16:creationId xmlns:a16="http://schemas.microsoft.com/office/drawing/2014/main" id="{9BC20733-54BF-48D7-81E4-4E60A2FFBC05}"/>
                  </a:ext>
                </a:extLst>
              </p:cNvPr>
              <p:cNvSpPr txBox="1"/>
              <p:nvPr/>
            </p:nvSpPr>
            <p:spPr>
              <a:xfrm>
                <a:off x="1484262" y="11543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文本框 117">
                <a:extLst>
                  <a:ext uri="{FF2B5EF4-FFF2-40B4-BE49-F238E27FC236}">
                    <a16:creationId xmlns:a16="http://schemas.microsoft.com/office/drawing/2014/main" id="{5C15527E-8903-487F-8D39-C2A88755D898}"/>
                  </a:ext>
                </a:extLst>
              </p:cNvPr>
              <p:cNvSpPr txBox="1"/>
              <p:nvPr/>
            </p:nvSpPr>
            <p:spPr>
              <a:xfrm>
                <a:off x="1484262" y="13542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文本框 118">
                <a:extLst>
                  <a:ext uri="{FF2B5EF4-FFF2-40B4-BE49-F238E27FC236}">
                    <a16:creationId xmlns:a16="http://schemas.microsoft.com/office/drawing/2014/main" id="{EB27EB06-CB4C-4503-B9B2-43F9D6B029C8}"/>
                  </a:ext>
                </a:extLst>
              </p:cNvPr>
              <p:cNvSpPr txBox="1"/>
              <p:nvPr/>
            </p:nvSpPr>
            <p:spPr>
              <a:xfrm>
                <a:off x="1475474" y="167132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文本框 119">
                <a:extLst>
                  <a:ext uri="{FF2B5EF4-FFF2-40B4-BE49-F238E27FC236}">
                    <a16:creationId xmlns:a16="http://schemas.microsoft.com/office/drawing/2014/main" id="{1CDEE66A-5664-4C34-9973-60AC2EE265D6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文本框 120">
                <a:extLst>
                  <a:ext uri="{FF2B5EF4-FFF2-40B4-BE49-F238E27FC236}">
                    <a16:creationId xmlns:a16="http://schemas.microsoft.com/office/drawing/2014/main" id="{BC62B6EB-9628-4AA0-B6BF-CE2A7B7B7981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文本框 121">
                <a:extLst>
                  <a:ext uri="{FF2B5EF4-FFF2-40B4-BE49-F238E27FC236}">
                    <a16:creationId xmlns:a16="http://schemas.microsoft.com/office/drawing/2014/main" id="{10F90271-C3F3-42D6-AEE1-DCEEDE8ACD27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文本框 122">
                <a:extLst>
                  <a:ext uri="{FF2B5EF4-FFF2-40B4-BE49-F238E27FC236}">
                    <a16:creationId xmlns:a16="http://schemas.microsoft.com/office/drawing/2014/main" id="{43C818CD-372A-4BA3-89D7-3BED73DF341E}"/>
                  </a:ext>
                </a:extLst>
              </p:cNvPr>
              <p:cNvSpPr txBox="1"/>
              <p:nvPr/>
            </p:nvSpPr>
            <p:spPr>
              <a:xfrm>
                <a:off x="1475474" y="201937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矩形 123">
                <a:extLst>
                  <a:ext uri="{FF2B5EF4-FFF2-40B4-BE49-F238E27FC236}">
                    <a16:creationId xmlns:a16="http://schemas.microsoft.com/office/drawing/2014/main" id="{155D3E8A-41E0-4CFE-BDEB-0A4A018F6B04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B411D888-2F46-4D65-B55D-DD46BD4A82E5}"/>
                </a:ext>
              </a:extLst>
            </p:cNvPr>
            <p:cNvSpPr txBox="1"/>
            <p:nvPr/>
          </p:nvSpPr>
          <p:spPr>
            <a:xfrm>
              <a:off x="8034924" y="218447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8786AB9A-D78B-4A38-AB01-55A011B37530}"/>
                </a:ext>
              </a:extLst>
            </p:cNvPr>
            <p:cNvSpPr txBox="1"/>
            <p:nvPr/>
          </p:nvSpPr>
          <p:spPr>
            <a:xfrm>
              <a:off x="8034924" y="266161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5" name="组合 124">
            <a:extLst>
              <a:ext uri="{FF2B5EF4-FFF2-40B4-BE49-F238E27FC236}">
                <a16:creationId xmlns:a16="http://schemas.microsoft.com/office/drawing/2014/main" id="{9EFC95D2-D347-41AF-8016-5AF837693A5F}"/>
              </a:ext>
            </a:extLst>
          </p:cNvPr>
          <p:cNvGrpSpPr/>
          <p:nvPr/>
        </p:nvGrpSpPr>
        <p:grpSpPr>
          <a:xfrm>
            <a:off x="7055733" y="3766220"/>
            <a:ext cx="887365" cy="2777642"/>
            <a:chOff x="7986117" y="201264"/>
            <a:chExt cx="887365" cy="2777642"/>
          </a:xfrm>
        </p:grpSpPr>
        <p:grpSp>
          <p:nvGrpSpPr>
            <p:cNvPr id="126" name="组合 125">
              <a:extLst>
                <a:ext uri="{FF2B5EF4-FFF2-40B4-BE49-F238E27FC236}">
                  <a16:creationId xmlns:a16="http://schemas.microsoft.com/office/drawing/2014/main" id="{4EE44E84-9762-4965-9A7B-8902396196C5}"/>
                </a:ext>
              </a:extLst>
            </p:cNvPr>
            <p:cNvGrpSpPr/>
            <p:nvPr/>
          </p:nvGrpSpPr>
          <p:grpSpPr>
            <a:xfrm>
              <a:off x="7986117" y="201264"/>
              <a:ext cx="869789" cy="1990398"/>
              <a:chOff x="1426667" y="301956"/>
              <a:chExt cx="869789" cy="1990398"/>
            </a:xfrm>
          </p:grpSpPr>
          <p:sp>
            <p:nvSpPr>
              <p:cNvPr id="129" name="文本框 128">
                <a:extLst>
                  <a:ext uri="{FF2B5EF4-FFF2-40B4-BE49-F238E27FC236}">
                    <a16:creationId xmlns:a16="http://schemas.microsoft.com/office/drawing/2014/main" id="{F2C28F8B-3F4F-4A18-9D93-6E2C45BC675F}"/>
                  </a:ext>
                </a:extLst>
              </p:cNvPr>
              <p:cNvSpPr txBox="1"/>
              <p:nvPr/>
            </p:nvSpPr>
            <p:spPr>
              <a:xfrm>
                <a:off x="1475474" y="118391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文本框 129">
                <a:extLst>
                  <a:ext uri="{FF2B5EF4-FFF2-40B4-BE49-F238E27FC236}">
                    <a16:creationId xmlns:a16="http://schemas.microsoft.com/office/drawing/2014/main" id="{FDD5B21B-3FA7-43B9-9A92-1AF0CD98ED10}"/>
                  </a:ext>
                </a:extLst>
              </p:cNvPr>
              <p:cNvSpPr txBox="1"/>
              <p:nvPr/>
            </p:nvSpPr>
            <p:spPr>
              <a:xfrm>
                <a:off x="1475474" y="139649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文本框 130">
                <a:extLst>
                  <a:ext uri="{FF2B5EF4-FFF2-40B4-BE49-F238E27FC236}">
                    <a16:creationId xmlns:a16="http://schemas.microsoft.com/office/drawing/2014/main" id="{4FF154F0-D918-4122-80BB-573645EE18C3}"/>
                  </a:ext>
                </a:extLst>
              </p:cNvPr>
              <p:cNvSpPr txBox="1"/>
              <p:nvPr/>
            </p:nvSpPr>
            <p:spPr>
              <a:xfrm>
                <a:off x="1475474" y="172981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文本框 131">
                <a:extLst>
                  <a:ext uri="{FF2B5EF4-FFF2-40B4-BE49-F238E27FC236}">
                    <a16:creationId xmlns:a16="http://schemas.microsoft.com/office/drawing/2014/main" id="{2FBF8078-DD69-4909-9F5A-0BE636279D4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文本框 132">
                <a:extLst>
                  <a:ext uri="{FF2B5EF4-FFF2-40B4-BE49-F238E27FC236}">
                    <a16:creationId xmlns:a16="http://schemas.microsoft.com/office/drawing/2014/main" id="{FC5D139A-1678-49CB-A703-954AEDF46487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文本框 133">
                <a:extLst>
                  <a:ext uri="{FF2B5EF4-FFF2-40B4-BE49-F238E27FC236}">
                    <a16:creationId xmlns:a16="http://schemas.microsoft.com/office/drawing/2014/main" id="{363D537F-9E6A-4F47-A4C9-A66746B8FFFD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文本框 134">
                <a:extLst>
                  <a:ext uri="{FF2B5EF4-FFF2-40B4-BE49-F238E27FC236}">
                    <a16:creationId xmlns:a16="http://schemas.microsoft.com/office/drawing/2014/main" id="{1C16A498-60B0-472B-8C35-F351984F8E7C}"/>
                  </a:ext>
                </a:extLst>
              </p:cNvPr>
              <p:cNvSpPr txBox="1"/>
              <p:nvPr/>
            </p:nvSpPr>
            <p:spPr>
              <a:xfrm>
                <a:off x="1475474" y="201535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矩形 135">
                <a:extLst>
                  <a:ext uri="{FF2B5EF4-FFF2-40B4-BE49-F238E27FC236}">
                    <a16:creationId xmlns:a16="http://schemas.microsoft.com/office/drawing/2014/main" id="{4CEB0EFD-9028-4486-98DE-1E2EFA204DF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572AC9D2-C8C4-4761-B13C-F922F547EDAD}"/>
                </a:ext>
              </a:extLst>
            </p:cNvPr>
            <p:cNvSpPr txBox="1"/>
            <p:nvPr/>
          </p:nvSpPr>
          <p:spPr>
            <a:xfrm>
              <a:off x="8043712" y="215607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827A72FE-7858-4D3D-8381-5905D8C1A9E3}"/>
                </a:ext>
              </a:extLst>
            </p:cNvPr>
            <p:cNvSpPr txBox="1"/>
            <p:nvPr/>
          </p:nvSpPr>
          <p:spPr>
            <a:xfrm>
              <a:off x="8052500" y="270190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7" name="直接箭头连接符 136">
            <a:extLst>
              <a:ext uri="{FF2B5EF4-FFF2-40B4-BE49-F238E27FC236}">
                <a16:creationId xmlns:a16="http://schemas.microsoft.com/office/drawing/2014/main" id="{48113C08-FC35-4A2F-B18A-DE61E4384560}"/>
              </a:ext>
            </a:extLst>
          </p:cNvPr>
          <p:cNvCxnSpPr/>
          <p:nvPr/>
        </p:nvCxnSpPr>
        <p:spPr>
          <a:xfrm>
            <a:off x="6938460" y="2383974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8A0CBAE6-4B99-49F8-9404-01CEA025F2DB}"/>
              </a:ext>
            </a:extLst>
          </p:cNvPr>
          <p:cNvCxnSpPr/>
          <p:nvPr/>
        </p:nvCxnSpPr>
        <p:spPr>
          <a:xfrm>
            <a:off x="6917223" y="5194083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本框 138">
            <a:extLst>
              <a:ext uri="{FF2B5EF4-FFF2-40B4-BE49-F238E27FC236}">
                <a16:creationId xmlns:a16="http://schemas.microsoft.com/office/drawing/2014/main" id="{CAE572E9-4284-4806-B093-15E830A8A4D9}"/>
              </a:ext>
            </a:extLst>
          </p:cNvPr>
          <p:cNvSpPr txBox="1"/>
          <p:nvPr/>
        </p:nvSpPr>
        <p:spPr>
          <a:xfrm>
            <a:off x="6022555" y="2099105"/>
            <a:ext cx="1181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0" name="直接连接符 139">
            <a:extLst>
              <a:ext uri="{FF2B5EF4-FFF2-40B4-BE49-F238E27FC236}">
                <a16:creationId xmlns:a16="http://schemas.microsoft.com/office/drawing/2014/main" id="{818A538B-96AB-439C-A3FE-C17A888CEFC8}"/>
              </a:ext>
            </a:extLst>
          </p:cNvPr>
          <p:cNvCxnSpPr>
            <a:cxnSpLocks/>
          </p:cNvCxnSpPr>
          <p:nvPr/>
        </p:nvCxnSpPr>
        <p:spPr>
          <a:xfrm flipV="1">
            <a:off x="7887248" y="811515"/>
            <a:ext cx="77691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>
            <a:extLst>
              <a:ext uri="{FF2B5EF4-FFF2-40B4-BE49-F238E27FC236}">
                <a16:creationId xmlns:a16="http://schemas.microsoft.com/office/drawing/2014/main" id="{9065E5BA-34C3-49CB-B6E0-7E0E3773CFCE}"/>
              </a:ext>
            </a:extLst>
          </p:cNvPr>
          <p:cNvCxnSpPr/>
          <p:nvPr/>
        </p:nvCxnSpPr>
        <p:spPr>
          <a:xfrm flipV="1">
            <a:off x="8740949" y="811514"/>
            <a:ext cx="77691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>
            <a:extLst>
              <a:ext uri="{FF2B5EF4-FFF2-40B4-BE49-F238E27FC236}">
                <a16:creationId xmlns:a16="http://schemas.microsoft.com/office/drawing/2014/main" id="{6916D74C-1F11-4536-8E01-3E55D9063ED0}"/>
              </a:ext>
            </a:extLst>
          </p:cNvPr>
          <p:cNvCxnSpPr/>
          <p:nvPr/>
        </p:nvCxnSpPr>
        <p:spPr>
          <a:xfrm flipV="1">
            <a:off x="9615229" y="811513"/>
            <a:ext cx="77691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文本框 142">
            <a:extLst>
              <a:ext uri="{FF2B5EF4-FFF2-40B4-BE49-F238E27FC236}">
                <a16:creationId xmlns:a16="http://schemas.microsoft.com/office/drawing/2014/main" id="{F60C3021-EE5B-49E4-A868-32AF2939B5D5}"/>
              </a:ext>
            </a:extLst>
          </p:cNvPr>
          <p:cNvSpPr txBox="1"/>
          <p:nvPr/>
        </p:nvSpPr>
        <p:spPr>
          <a:xfrm>
            <a:off x="7916053" y="525704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id="{B138DD7E-32DB-40D3-A672-2695EC7C446A}"/>
              </a:ext>
            </a:extLst>
          </p:cNvPr>
          <p:cNvSpPr txBox="1"/>
          <p:nvPr/>
        </p:nvSpPr>
        <p:spPr>
          <a:xfrm>
            <a:off x="8751948" y="253898"/>
            <a:ext cx="1156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文本框 144">
            <a:extLst>
              <a:ext uri="{FF2B5EF4-FFF2-40B4-BE49-F238E27FC236}">
                <a16:creationId xmlns:a16="http://schemas.microsoft.com/office/drawing/2014/main" id="{2B83C58C-397E-4203-BCD4-84A394E352D3}"/>
              </a:ext>
            </a:extLst>
          </p:cNvPr>
          <p:cNvSpPr txBox="1"/>
          <p:nvPr/>
        </p:nvSpPr>
        <p:spPr>
          <a:xfrm>
            <a:off x="8827738" y="50968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2μg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文本框 145">
            <a:extLst>
              <a:ext uri="{FF2B5EF4-FFF2-40B4-BE49-F238E27FC236}">
                <a16:creationId xmlns:a16="http://schemas.microsoft.com/office/drawing/2014/main" id="{BBD1F4A6-44BE-49B1-B4A2-EC6AABC33B07}"/>
              </a:ext>
            </a:extLst>
          </p:cNvPr>
          <p:cNvSpPr txBox="1"/>
          <p:nvPr/>
        </p:nvSpPr>
        <p:spPr>
          <a:xfrm>
            <a:off x="9708702" y="506349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3μg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7" name="直接连接符 146">
            <a:extLst>
              <a:ext uri="{FF2B5EF4-FFF2-40B4-BE49-F238E27FC236}">
                <a16:creationId xmlns:a16="http://schemas.microsoft.com/office/drawing/2014/main" id="{E12D1E61-9251-4D57-B1EC-D21D210FFF26}"/>
              </a:ext>
            </a:extLst>
          </p:cNvPr>
          <p:cNvCxnSpPr>
            <a:cxnSpLocks/>
          </p:cNvCxnSpPr>
          <p:nvPr/>
        </p:nvCxnSpPr>
        <p:spPr>
          <a:xfrm flipV="1">
            <a:off x="8758476" y="564403"/>
            <a:ext cx="15618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文本框 147">
            <a:extLst>
              <a:ext uri="{FF2B5EF4-FFF2-40B4-BE49-F238E27FC236}">
                <a16:creationId xmlns:a16="http://schemas.microsoft.com/office/drawing/2014/main" id="{2DCF8F71-9975-4922-9359-4897799F07AD}"/>
              </a:ext>
            </a:extLst>
          </p:cNvPr>
          <p:cNvSpPr txBox="1"/>
          <p:nvPr/>
        </p:nvSpPr>
        <p:spPr>
          <a:xfrm>
            <a:off x="15452" y="469772"/>
            <a:ext cx="1167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 antibody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145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9">
            <a:extLst>
              <a:ext uri="{FF2B5EF4-FFF2-40B4-BE49-F238E27FC236}">
                <a16:creationId xmlns:a16="http://schemas.microsoft.com/office/drawing/2014/main" id="{E198F093-A8FC-4B43-A7CE-6C25B059BA5F}"/>
              </a:ext>
            </a:extLst>
          </p:cNvPr>
          <p:cNvSpPr txBox="1"/>
          <p:nvPr/>
        </p:nvSpPr>
        <p:spPr>
          <a:xfrm>
            <a:off x="0" y="71522"/>
            <a:ext cx="120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4h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1CE5607-4A7A-43AF-80FB-B50143D82C1A}"/>
              </a:ext>
            </a:extLst>
          </p:cNvPr>
          <p:cNvGrpSpPr/>
          <p:nvPr/>
        </p:nvGrpSpPr>
        <p:grpSpPr>
          <a:xfrm>
            <a:off x="1824599" y="620515"/>
            <a:ext cx="900275" cy="2980557"/>
            <a:chOff x="7964419" y="-25293"/>
            <a:chExt cx="900275" cy="2980557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4E47E941-9A09-40BA-895A-D30B5D8BD50D}"/>
                </a:ext>
              </a:extLst>
            </p:cNvPr>
            <p:cNvGrpSpPr/>
            <p:nvPr/>
          </p:nvGrpSpPr>
          <p:grpSpPr>
            <a:xfrm>
              <a:off x="7964419" y="-25293"/>
              <a:ext cx="900275" cy="1960184"/>
              <a:chOff x="1404969" y="75399"/>
              <a:chExt cx="900275" cy="1960184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29057FF-B205-4C95-8D06-ED1F24D0AE28}"/>
                  </a:ext>
                </a:extLst>
              </p:cNvPr>
              <p:cNvSpPr txBox="1"/>
              <p:nvPr/>
            </p:nvSpPr>
            <p:spPr>
              <a:xfrm>
                <a:off x="1449175" y="8751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896C33A1-2A18-4057-A6A3-DEAE45D6EBA3}"/>
                  </a:ext>
                </a:extLst>
              </p:cNvPr>
              <p:cNvSpPr txBox="1"/>
              <p:nvPr/>
            </p:nvSpPr>
            <p:spPr>
              <a:xfrm>
                <a:off x="1484262" y="107873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BC25A27-9DA0-40DF-A8B9-E547BFC07B46}"/>
                  </a:ext>
                </a:extLst>
              </p:cNvPr>
              <p:cNvSpPr txBox="1"/>
              <p:nvPr/>
            </p:nvSpPr>
            <p:spPr>
              <a:xfrm>
                <a:off x="1446131" y="13658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8656A28-C295-4E37-AA12-14EEA84C178D}"/>
                  </a:ext>
                </a:extLst>
              </p:cNvPr>
              <p:cNvSpPr txBox="1"/>
              <p:nvPr/>
            </p:nvSpPr>
            <p:spPr>
              <a:xfrm>
                <a:off x="1404969" y="753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EC409D7-7CE6-45F9-978B-1EC7C12AEEE4}"/>
                  </a:ext>
                </a:extLst>
              </p:cNvPr>
              <p:cNvSpPr txBox="1"/>
              <p:nvPr/>
            </p:nvSpPr>
            <p:spPr>
              <a:xfrm>
                <a:off x="1413004" y="4139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6C49A20-C2AC-4B9A-AF40-0727FEAEFE54}"/>
                  </a:ext>
                </a:extLst>
              </p:cNvPr>
              <p:cNvSpPr txBox="1"/>
              <p:nvPr/>
            </p:nvSpPr>
            <p:spPr>
              <a:xfrm>
                <a:off x="1404969" y="62495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B88A0000-3DEC-4A76-B03E-76C82613D527}"/>
                  </a:ext>
                </a:extLst>
              </p:cNvPr>
              <p:cNvSpPr txBox="1"/>
              <p:nvPr/>
            </p:nvSpPr>
            <p:spPr>
              <a:xfrm>
                <a:off x="1453169" y="175858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FE8F809F-4A93-42A4-B470-4B119EA96883}"/>
                </a:ext>
              </a:extLst>
            </p:cNvPr>
            <p:cNvSpPr txBox="1"/>
            <p:nvPr/>
          </p:nvSpPr>
          <p:spPr>
            <a:xfrm>
              <a:off x="8037149" y="197907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4F742051-632E-4DD7-80B9-019FE46AC7E7}"/>
                </a:ext>
              </a:extLst>
            </p:cNvPr>
            <p:cNvSpPr txBox="1"/>
            <p:nvPr/>
          </p:nvSpPr>
          <p:spPr>
            <a:xfrm>
              <a:off x="8012619" y="267826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30ED94F-4F3E-4FA5-846B-69D7CEA70234}"/>
              </a:ext>
            </a:extLst>
          </p:cNvPr>
          <p:cNvGrpSpPr/>
          <p:nvPr/>
        </p:nvGrpSpPr>
        <p:grpSpPr>
          <a:xfrm>
            <a:off x="1798468" y="3555591"/>
            <a:ext cx="907609" cy="3128450"/>
            <a:chOff x="7987862" y="201264"/>
            <a:chExt cx="907609" cy="3128450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365596FF-4F33-4DFA-9F19-577EEACFDAC0}"/>
                </a:ext>
              </a:extLst>
            </p:cNvPr>
            <p:cNvGrpSpPr/>
            <p:nvPr/>
          </p:nvGrpSpPr>
          <p:grpSpPr>
            <a:xfrm>
              <a:off x="7987862" y="201264"/>
              <a:ext cx="892473" cy="1998997"/>
              <a:chOff x="1428412" y="301956"/>
              <a:chExt cx="892473" cy="1998997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AF43E6D6-E67E-4C7B-8FD1-4C9FD9799286}"/>
                  </a:ext>
                </a:extLst>
              </p:cNvPr>
              <p:cNvSpPr txBox="1"/>
              <p:nvPr/>
            </p:nvSpPr>
            <p:spPr>
              <a:xfrm>
                <a:off x="1499903" y="11398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FE4627CD-A150-4F6E-A9B8-667AB8CBE55E}"/>
                  </a:ext>
                </a:extLst>
              </p:cNvPr>
              <p:cNvSpPr txBox="1"/>
              <p:nvPr/>
            </p:nvSpPr>
            <p:spPr>
              <a:xfrm>
                <a:off x="1499903" y="14143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7D0CE49F-6C64-4EA6-B1DD-36350357C7CC}"/>
                  </a:ext>
                </a:extLst>
              </p:cNvPr>
              <p:cNvSpPr txBox="1"/>
              <p:nvPr/>
            </p:nvSpPr>
            <p:spPr>
              <a:xfrm>
                <a:off x="1499903" y="171845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28A1903-B510-47D6-94EE-F072CCA80B33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F6419A39-7436-43D6-A87D-56FFE403BF05}"/>
                  </a:ext>
                </a:extLst>
              </p:cNvPr>
              <p:cNvSpPr txBox="1"/>
              <p:nvPr/>
            </p:nvSpPr>
            <p:spPr>
              <a:xfrm>
                <a:off x="1456426" y="7538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2EBFA58-6B4E-4698-A8CD-3C1790EBFB95}"/>
                  </a:ext>
                </a:extLst>
              </p:cNvPr>
              <p:cNvSpPr txBox="1"/>
              <p:nvPr/>
            </p:nvSpPr>
            <p:spPr>
              <a:xfrm>
                <a:off x="1443876" y="9331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E96A72B7-21F4-48BE-8058-6D7F3A15DAC7}"/>
                  </a:ext>
                </a:extLst>
              </p:cNvPr>
              <p:cNvSpPr txBox="1"/>
              <p:nvPr/>
            </p:nvSpPr>
            <p:spPr>
              <a:xfrm>
                <a:off x="1479522" y="202395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0687EAC8-CEC8-4C3D-9656-615FBA1CF0B4}"/>
                  </a:ext>
                </a:extLst>
              </p:cNvPr>
              <p:cNvSpPr/>
              <p:nvPr/>
            </p:nvSpPr>
            <p:spPr>
              <a:xfrm>
                <a:off x="1428412" y="58487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3578E83-558B-44C4-BA25-A20DE9394BAE}"/>
                </a:ext>
              </a:extLst>
            </p:cNvPr>
            <p:cNvSpPr txBox="1"/>
            <p:nvPr/>
          </p:nvSpPr>
          <p:spPr>
            <a:xfrm>
              <a:off x="8042889" y="225793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50C5199A-6223-4996-8B54-26AAE58F433A}"/>
                </a:ext>
              </a:extLst>
            </p:cNvPr>
            <p:cNvSpPr txBox="1"/>
            <p:nvPr/>
          </p:nvSpPr>
          <p:spPr>
            <a:xfrm>
              <a:off x="8074489" y="305271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F5DFB9E1-AC9A-4411-B070-F47D011678AD}"/>
              </a:ext>
            </a:extLst>
          </p:cNvPr>
          <p:cNvSpPr txBox="1"/>
          <p:nvPr/>
        </p:nvSpPr>
        <p:spPr>
          <a:xfrm>
            <a:off x="977486" y="5119816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C46DBF8B-CF63-49FC-AB50-3ED1A1DEB15F}"/>
              </a:ext>
            </a:extLst>
          </p:cNvPr>
          <p:cNvCxnSpPr/>
          <p:nvPr/>
        </p:nvCxnSpPr>
        <p:spPr>
          <a:xfrm>
            <a:off x="1677287" y="162385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625A343D-A6BA-487A-A7B0-CCE2D4FDAAB1}"/>
              </a:ext>
            </a:extLst>
          </p:cNvPr>
          <p:cNvCxnSpPr/>
          <p:nvPr/>
        </p:nvCxnSpPr>
        <p:spPr>
          <a:xfrm>
            <a:off x="1799723" y="525605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65ADBD0D-F659-4929-9366-A05DF3D06664}"/>
              </a:ext>
            </a:extLst>
          </p:cNvPr>
          <p:cNvSpPr txBox="1"/>
          <p:nvPr/>
        </p:nvSpPr>
        <p:spPr>
          <a:xfrm>
            <a:off x="1035217" y="1538866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DDC800A8-9D00-4AAB-A22B-ADB38A751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671" y="735319"/>
            <a:ext cx="5467350" cy="2943225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39B3F4DF-C3CD-4238-AA06-0E5C617C898F}"/>
              </a:ext>
            </a:extLst>
          </p:cNvPr>
          <p:cNvSpPr txBox="1"/>
          <p:nvPr/>
        </p:nvSpPr>
        <p:spPr>
          <a:xfrm>
            <a:off x="1832634" y="816058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0C334BC7-CA89-4B8D-87D7-83FE3A1A0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027" y="3759148"/>
            <a:ext cx="5469993" cy="324406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 flipV="1">
            <a:off x="2662355" y="631265"/>
            <a:ext cx="1008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811626" y="631265"/>
            <a:ext cx="1008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4907456" y="631265"/>
            <a:ext cx="1008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6068600" y="631265"/>
            <a:ext cx="1008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803607" y="318063"/>
            <a:ext cx="6383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    +                       -        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749478" y="123265"/>
            <a:ext cx="5865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GSDME-N             -                         -                       +        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92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8E572E2-A598-4CF3-86C1-609BF0FEAC79}"/>
              </a:ext>
            </a:extLst>
          </p:cNvPr>
          <p:cNvSpPr txBox="1"/>
          <p:nvPr/>
        </p:nvSpPr>
        <p:spPr>
          <a:xfrm>
            <a:off x="-41155" y="13366"/>
            <a:ext cx="140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5 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B6CF64B-A21C-4A53-B013-AFB653405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47" y="880915"/>
            <a:ext cx="2591829" cy="254808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FF995EB-DC18-4260-BA12-94F101F44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47" y="4024988"/>
            <a:ext cx="2685482" cy="2548085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5B43FD7F-7930-41BB-A08C-8AEE6CD112B3}"/>
              </a:ext>
            </a:extLst>
          </p:cNvPr>
          <p:cNvGrpSpPr/>
          <p:nvPr/>
        </p:nvGrpSpPr>
        <p:grpSpPr>
          <a:xfrm>
            <a:off x="1150360" y="3718522"/>
            <a:ext cx="879625" cy="2848973"/>
            <a:chOff x="7986117" y="201264"/>
            <a:chExt cx="879625" cy="2848973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2A0B810-6C10-487D-B336-1C25ECD23438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57518"/>
              <a:chOff x="1426667" y="301956"/>
              <a:chExt cx="878577" cy="1957518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C20C6D3E-228F-4362-8DA7-AD558905DCEE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6E04B23-EB9D-46AE-847C-A0FEE1411F38}"/>
                  </a:ext>
                </a:extLst>
              </p:cNvPr>
              <p:cNvSpPr txBox="1"/>
              <p:nvPr/>
            </p:nvSpPr>
            <p:spPr>
              <a:xfrm>
                <a:off x="1484262" y="13445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B16D5634-B092-4845-96D4-9E66491FED2B}"/>
                  </a:ext>
                </a:extLst>
              </p:cNvPr>
              <p:cNvSpPr txBox="1"/>
              <p:nvPr/>
            </p:nvSpPr>
            <p:spPr>
              <a:xfrm>
                <a:off x="1457944" y="15915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80617679-A557-47C8-B8BA-84BF409CECED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B57E4F4A-DF6B-40B4-A981-D3120E2A14E3}"/>
                  </a:ext>
                </a:extLst>
              </p:cNvPr>
              <p:cNvSpPr txBox="1"/>
              <p:nvPr/>
            </p:nvSpPr>
            <p:spPr>
              <a:xfrm>
                <a:off x="1426667" y="62563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1354A7E-5540-427F-BFD8-86F6FAE76B58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238AE2D-F44E-4D1E-8389-4D6DD65BC95F}"/>
                  </a:ext>
                </a:extLst>
              </p:cNvPr>
              <p:cNvSpPr txBox="1"/>
              <p:nvPr/>
            </p:nvSpPr>
            <p:spPr>
              <a:xfrm>
                <a:off x="1484262" y="1982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FBB91294-58F3-4BBE-BF3D-E909C363BCF5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3D97ABBB-BB00-4339-9768-249DBE8A3967}"/>
                </a:ext>
              </a:extLst>
            </p:cNvPr>
            <p:cNvSpPr txBox="1"/>
            <p:nvPr/>
          </p:nvSpPr>
          <p:spPr>
            <a:xfrm>
              <a:off x="8044760" y="215330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F83E970C-A4E4-4E9C-9ADE-4613487BF9ED}"/>
                </a:ext>
              </a:extLst>
            </p:cNvPr>
            <p:cNvSpPr txBox="1"/>
            <p:nvPr/>
          </p:nvSpPr>
          <p:spPr>
            <a:xfrm>
              <a:off x="8043712" y="277323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89B5BAA4-13B9-4FB7-9E9F-6EC387D39AB2}"/>
              </a:ext>
            </a:extLst>
          </p:cNvPr>
          <p:cNvCxnSpPr/>
          <p:nvPr/>
        </p:nvCxnSpPr>
        <p:spPr>
          <a:xfrm>
            <a:off x="1113614" y="537373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63C307AC-6CEC-4D9C-8927-5E105FD7762B}"/>
              </a:ext>
            </a:extLst>
          </p:cNvPr>
          <p:cNvSpPr txBox="1"/>
          <p:nvPr/>
        </p:nvSpPr>
        <p:spPr>
          <a:xfrm>
            <a:off x="418632" y="5249298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FB15C55B-E59D-43EE-A055-679130EE1B5A}"/>
              </a:ext>
            </a:extLst>
          </p:cNvPr>
          <p:cNvGrpSpPr/>
          <p:nvPr/>
        </p:nvGrpSpPr>
        <p:grpSpPr>
          <a:xfrm>
            <a:off x="1177310" y="577487"/>
            <a:ext cx="879625" cy="2792701"/>
            <a:chOff x="7986117" y="201264"/>
            <a:chExt cx="879625" cy="2792701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78C9CF31-A057-43CD-A9D4-C8C71505BBE3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73110"/>
              <a:chOff x="1426667" y="301956"/>
              <a:chExt cx="878577" cy="1873110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2F6B9186-2D01-4FAE-BBF7-C3849DA8BDB6}"/>
                  </a:ext>
                </a:extLst>
              </p:cNvPr>
              <p:cNvSpPr txBox="1"/>
              <p:nvPr/>
            </p:nvSpPr>
            <p:spPr>
              <a:xfrm>
                <a:off x="1484262" y="10569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FCB062EE-1BD5-4AB6-9C18-8F72945F6E3D}"/>
                  </a:ext>
                </a:extLst>
              </p:cNvPr>
              <p:cNvSpPr txBox="1"/>
              <p:nvPr/>
            </p:nvSpPr>
            <p:spPr>
              <a:xfrm>
                <a:off x="1484262" y="131646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E8D6A0EF-2EFA-4A47-A11F-AA39EBE1335A}"/>
                  </a:ext>
                </a:extLst>
              </p:cNvPr>
              <p:cNvSpPr txBox="1"/>
              <p:nvPr/>
            </p:nvSpPr>
            <p:spPr>
              <a:xfrm>
                <a:off x="1472012" y="156343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060AEE5F-91BE-4FAE-8868-2C9216D17EFE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A7CBE30-3E65-40C6-8F40-6EB51DA628DB}"/>
                  </a:ext>
                </a:extLst>
              </p:cNvPr>
              <p:cNvSpPr txBox="1"/>
              <p:nvPr/>
            </p:nvSpPr>
            <p:spPr>
              <a:xfrm>
                <a:off x="1426667" y="62563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ED4CF7C8-F685-4585-AC5D-8088071F74BC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173FE6EE-EA09-4DBC-8259-CA79C04F940E}"/>
                  </a:ext>
                </a:extLst>
              </p:cNvPr>
              <p:cNvSpPr txBox="1"/>
              <p:nvPr/>
            </p:nvSpPr>
            <p:spPr>
              <a:xfrm>
                <a:off x="1484262" y="18980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D0EC074D-D619-453F-9D0B-45DB4C24C6C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FB96BB44-FD59-474F-90BC-23064766EBE6}"/>
                </a:ext>
              </a:extLst>
            </p:cNvPr>
            <p:cNvSpPr txBox="1"/>
            <p:nvPr/>
          </p:nvSpPr>
          <p:spPr>
            <a:xfrm>
              <a:off x="8044760" y="206889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E9BD00BB-9E6D-43E9-B9EB-C99CEA509AB4}"/>
                </a:ext>
              </a:extLst>
            </p:cNvPr>
            <p:cNvSpPr txBox="1"/>
            <p:nvPr/>
          </p:nvSpPr>
          <p:spPr>
            <a:xfrm>
              <a:off x="8043712" y="271696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id="{2BF8F78B-BC29-41BF-BD19-AC83F8A076D9}"/>
              </a:ext>
            </a:extLst>
          </p:cNvPr>
          <p:cNvSpPr txBox="1"/>
          <p:nvPr/>
        </p:nvSpPr>
        <p:spPr>
          <a:xfrm>
            <a:off x="-80093" y="1545479"/>
            <a:ext cx="1771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HA-FL-GSDME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87AF810B-F34A-41DF-BDFA-53FA153E9D36}"/>
              </a:ext>
            </a:extLst>
          </p:cNvPr>
          <p:cNvCxnSpPr/>
          <p:nvPr/>
        </p:nvCxnSpPr>
        <p:spPr>
          <a:xfrm>
            <a:off x="1063503" y="168942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D396139E-EA62-4456-AA8F-D493F56B8271}"/>
              </a:ext>
            </a:extLst>
          </p:cNvPr>
          <p:cNvCxnSpPr/>
          <p:nvPr/>
        </p:nvCxnSpPr>
        <p:spPr>
          <a:xfrm>
            <a:off x="1803476" y="830310"/>
            <a:ext cx="603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041F31A2-F9A7-4B72-9F50-17668F9CA4BE}"/>
              </a:ext>
            </a:extLst>
          </p:cNvPr>
          <p:cNvCxnSpPr/>
          <p:nvPr/>
        </p:nvCxnSpPr>
        <p:spPr>
          <a:xfrm>
            <a:off x="2513660" y="830310"/>
            <a:ext cx="603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770AD6E9-41C3-4415-9099-BD8A149B1A58}"/>
              </a:ext>
            </a:extLst>
          </p:cNvPr>
          <p:cNvCxnSpPr/>
          <p:nvPr/>
        </p:nvCxnSpPr>
        <p:spPr>
          <a:xfrm>
            <a:off x="3318332" y="830310"/>
            <a:ext cx="603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4E0B88CE-74D9-48A6-84BF-5FFCCC848ED3}"/>
              </a:ext>
            </a:extLst>
          </p:cNvPr>
          <p:cNvSpPr txBox="1"/>
          <p:nvPr/>
        </p:nvSpPr>
        <p:spPr>
          <a:xfrm>
            <a:off x="1813796" y="536451"/>
            <a:ext cx="668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526BD468-910B-46F2-9E8F-169EFA9F4F3F}"/>
              </a:ext>
            </a:extLst>
          </p:cNvPr>
          <p:cNvSpPr txBox="1"/>
          <p:nvPr/>
        </p:nvSpPr>
        <p:spPr>
          <a:xfrm>
            <a:off x="2569112" y="532136"/>
            <a:ext cx="49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A476963E-83CC-4520-ACAA-B4039B0125CD}"/>
              </a:ext>
            </a:extLst>
          </p:cNvPr>
          <p:cNvSpPr txBox="1"/>
          <p:nvPr/>
        </p:nvSpPr>
        <p:spPr>
          <a:xfrm>
            <a:off x="3339586" y="532136"/>
            <a:ext cx="49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l-GR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100BB8FC-2A9D-472F-82B7-361069ECE7DA}"/>
              </a:ext>
            </a:extLst>
          </p:cNvPr>
          <p:cNvSpPr txBox="1"/>
          <p:nvPr/>
        </p:nvSpPr>
        <p:spPr>
          <a:xfrm>
            <a:off x="2664884" y="288740"/>
            <a:ext cx="1769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HA-FL-GSDME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id="{AA704F67-446C-4C3E-A274-82B3720825D6}"/>
              </a:ext>
            </a:extLst>
          </p:cNvPr>
          <p:cNvCxnSpPr/>
          <p:nvPr/>
        </p:nvCxnSpPr>
        <p:spPr>
          <a:xfrm>
            <a:off x="2481941" y="532136"/>
            <a:ext cx="14398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图片 102">
            <a:extLst>
              <a:ext uri="{FF2B5EF4-FFF2-40B4-BE49-F238E27FC236}">
                <a16:creationId xmlns:a16="http://schemas.microsoft.com/office/drawing/2014/main" id="{DBFDD93F-FB87-40E5-8683-DD1C8E3FE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135" y="830310"/>
            <a:ext cx="3137643" cy="2976739"/>
          </a:xfrm>
          <a:prstGeom prst="rect">
            <a:avLst/>
          </a:prstGeom>
        </p:spPr>
      </p:pic>
      <p:pic>
        <p:nvPicPr>
          <p:cNvPr id="104" name="图片 103">
            <a:extLst>
              <a:ext uri="{FF2B5EF4-FFF2-40B4-BE49-F238E27FC236}">
                <a16:creationId xmlns:a16="http://schemas.microsoft.com/office/drawing/2014/main" id="{D0289ACF-B617-478C-91A8-0D474DFB9C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5746" y="4145627"/>
            <a:ext cx="3156420" cy="2635859"/>
          </a:xfrm>
          <a:prstGeom prst="rect">
            <a:avLst/>
          </a:prstGeom>
        </p:spPr>
      </p:pic>
      <p:sp>
        <p:nvSpPr>
          <p:cNvPr id="105" name="文本框 104">
            <a:extLst>
              <a:ext uri="{FF2B5EF4-FFF2-40B4-BE49-F238E27FC236}">
                <a16:creationId xmlns:a16="http://schemas.microsoft.com/office/drawing/2014/main" id="{1702AB21-8B64-4AB8-9CCC-790D851864D8}"/>
              </a:ext>
            </a:extLst>
          </p:cNvPr>
          <p:cNvSpPr txBox="1"/>
          <p:nvPr/>
        </p:nvSpPr>
        <p:spPr>
          <a:xfrm>
            <a:off x="6343838" y="505071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β-actin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C8DC0C2A-C1CF-4BCA-9AC4-12F496A98B2D}"/>
              </a:ext>
            </a:extLst>
          </p:cNvPr>
          <p:cNvGrpSpPr/>
          <p:nvPr/>
        </p:nvGrpSpPr>
        <p:grpSpPr>
          <a:xfrm>
            <a:off x="6989914" y="614647"/>
            <a:ext cx="878577" cy="2638877"/>
            <a:chOff x="7986117" y="201264"/>
            <a:chExt cx="878577" cy="2638877"/>
          </a:xfrm>
        </p:grpSpPr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id="{E677A35C-607F-4C5E-ABEF-E8C807788D00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92980"/>
              <a:chOff x="1426667" y="301956"/>
              <a:chExt cx="878577" cy="1892980"/>
            </a:xfrm>
          </p:grpSpPr>
          <p:sp>
            <p:nvSpPr>
              <p:cNvPr id="111" name="文本框 110">
                <a:extLst>
                  <a:ext uri="{FF2B5EF4-FFF2-40B4-BE49-F238E27FC236}">
                    <a16:creationId xmlns:a16="http://schemas.microsoft.com/office/drawing/2014/main" id="{252F67E6-247D-40F0-9D7A-FC092415923C}"/>
                  </a:ext>
                </a:extLst>
              </p:cNvPr>
              <p:cNvSpPr txBox="1"/>
              <p:nvPr/>
            </p:nvSpPr>
            <p:spPr>
              <a:xfrm>
                <a:off x="1484262" y="11543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文本框 111">
                <a:extLst>
                  <a:ext uri="{FF2B5EF4-FFF2-40B4-BE49-F238E27FC236}">
                    <a16:creationId xmlns:a16="http://schemas.microsoft.com/office/drawing/2014/main" id="{5E0E1A06-D535-467B-984F-F3D5EFCF40D3}"/>
                  </a:ext>
                </a:extLst>
              </p:cNvPr>
              <p:cNvSpPr txBox="1"/>
              <p:nvPr/>
            </p:nvSpPr>
            <p:spPr>
              <a:xfrm>
                <a:off x="1484262" y="13542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文本框 112">
                <a:extLst>
                  <a:ext uri="{FF2B5EF4-FFF2-40B4-BE49-F238E27FC236}">
                    <a16:creationId xmlns:a16="http://schemas.microsoft.com/office/drawing/2014/main" id="{CE0A0423-1548-47D2-B66B-43131229C53F}"/>
                  </a:ext>
                </a:extLst>
              </p:cNvPr>
              <p:cNvSpPr txBox="1"/>
              <p:nvPr/>
            </p:nvSpPr>
            <p:spPr>
              <a:xfrm>
                <a:off x="1475474" y="164287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文本框 113">
                <a:extLst>
                  <a:ext uri="{FF2B5EF4-FFF2-40B4-BE49-F238E27FC236}">
                    <a16:creationId xmlns:a16="http://schemas.microsoft.com/office/drawing/2014/main" id="{C887E0E4-E8F6-4492-A24F-5C1489E172D5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文本框 114">
                <a:extLst>
                  <a:ext uri="{FF2B5EF4-FFF2-40B4-BE49-F238E27FC236}">
                    <a16:creationId xmlns:a16="http://schemas.microsoft.com/office/drawing/2014/main" id="{CFC9B372-8525-4098-B6E3-5EC32A64EEDB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文本框 115">
                <a:extLst>
                  <a:ext uri="{FF2B5EF4-FFF2-40B4-BE49-F238E27FC236}">
                    <a16:creationId xmlns:a16="http://schemas.microsoft.com/office/drawing/2014/main" id="{3EAC171F-085A-4A4B-9722-4CA627B810C7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文本框 116">
                <a:extLst>
                  <a:ext uri="{FF2B5EF4-FFF2-40B4-BE49-F238E27FC236}">
                    <a16:creationId xmlns:a16="http://schemas.microsoft.com/office/drawing/2014/main" id="{A558ED2B-A5A9-4541-A970-9308B049ECF8}"/>
                  </a:ext>
                </a:extLst>
              </p:cNvPr>
              <p:cNvSpPr txBox="1"/>
              <p:nvPr/>
            </p:nvSpPr>
            <p:spPr>
              <a:xfrm>
                <a:off x="1475474" y="191793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矩形 117">
                <a:extLst>
                  <a:ext uri="{FF2B5EF4-FFF2-40B4-BE49-F238E27FC236}">
                    <a16:creationId xmlns:a16="http://schemas.microsoft.com/office/drawing/2014/main" id="{4A575904-5938-4462-BB08-B1F6DE4D29D3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713BFD95-C8A4-4256-8A5C-C76B73DCC1B1}"/>
                </a:ext>
              </a:extLst>
            </p:cNvPr>
            <p:cNvSpPr txBox="1"/>
            <p:nvPr/>
          </p:nvSpPr>
          <p:spPr>
            <a:xfrm>
              <a:off x="8043712" y="205718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94DE8465-5BB3-47C0-96BC-117D43A385C1}"/>
                </a:ext>
              </a:extLst>
            </p:cNvPr>
            <p:cNvSpPr txBox="1"/>
            <p:nvPr/>
          </p:nvSpPr>
          <p:spPr>
            <a:xfrm>
              <a:off x="8034924" y="256314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6C2857A2-70A4-4A5B-B42D-588992A1D9E1}"/>
              </a:ext>
            </a:extLst>
          </p:cNvPr>
          <p:cNvGrpSpPr/>
          <p:nvPr/>
        </p:nvGrpSpPr>
        <p:grpSpPr>
          <a:xfrm>
            <a:off x="7061922" y="3936194"/>
            <a:ext cx="878577" cy="2660856"/>
            <a:chOff x="7986117" y="201264"/>
            <a:chExt cx="878577" cy="2660856"/>
          </a:xfrm>
        </p:grpSpPr>
        <p:grpSp>
          <p:nvGrpSpPr>
            <p:cNvPr id="120" name="组合 119">
              <a:extLst>
                <a:ext uri="{FF2B5EF4-FFF2-40B4-BE49-F238E27FC236}">
                  <a16:creationId xmlns:a16="http://schemas.microsoft.com/office/drawing/2014/main" id="{661747F5-4F70-4205-9B7C-01FAE06F7DAF}"/>
                </a:ext>
              </a:extLst>
            </p:cNvPr>
            <p:cNvGrpSpPr/>
            <p:nvPr/>
          </p:nvGrpSpPr>
          <p:grpSpPr>
            <a:xfrm>
              <a:off x="7986117" y="201264"/>
              <a:ext cx="869789" cy="1934126"/>
              <a:chOff x="1426667" y="301956"/>
              <a:chExt cx="869789" cy="1934126"/>
            </a:xfrm>
          </p:grpSpPr>
          <p:sp>
            <p:nvSpPr>
              <p:cNvPr id="123" name="文本框 122">
                <a:extLst>
                  <a:ext uri="{FF2B5EF4-FFF2-40B4-BE49-F238E27FC236}">
                    <a16:creationId xmlns:a16="http://schemas.microsoft.com/office/drawing/2014/main" id="{53733B9A-51A5-43ED-A565-50CBB3BE6CC8}"/>
                  </a:ext>
                </a:extLst>
              </p:cNvPr>
              <p:cNvSpPr txBox="1"/>
              <p:nvPr/>
            </p:nvSpPr>
            <p:spPr>
              <a:xfrm>
                <a:off x="1475474" y="11417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文本框 123">
                <a:extLst>
                  <a:ext uri="{FF2B5EF4-FFF2-40B4-BE49-F238E27FC236}">
                    <a16:creationId xmlns:a16="http://schemas.microsoft.com/office/drawing/2014/main" id="{586C68EB-02C3-465B-9DB8-9C3993D3AEDF}"/>
                  </a:ext>
                </a:extLst>
              </p:cNvPr>
              <p:cNvSpPr txBox="1"/>
              <p:nvPr/>
            </p:nvSpPr>
            <p:spPr>
              <a:xfrm>
                <a:off x="1475474" y="136835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文本框 124">
                <a:extLst>
                  <a:ext uri="{FF2B5EF4-FFF2-40B4-BE49-F238E27FC236}">
                    <a16:creationId xmlns:a16="http://schemas.microsoft.com/office/drawing/2014/main" id="{B410B34A-5AC3-43A2-AE4C-B0898C503388}"/>
                  </a:ext>
                </a:extLst>
              </p:cNvPr>
              <p:cNvSpPr txBox="1"/>
              <p:nvPr/>
            </p:nvSpPr>
            <p:spPr>
              <a:xfrm>
                <a:off x="1475474" y="165947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文本框 125">
                <a:extLst>
                  <a:ext uri="{FF2B5EF4-FFF2-40B4-BE49-F238E27FC236}">
                    <a16:creationId xmlns:a16="http://schemas.microsoft.com/office/drawing/2014/main" id="{A9D08919-BDF2-4379-8EAC-618B6281373D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文本框 126">
                <a:extLst>
                  <a:ext uri="{FF2B5EF4-FFF2-40B4-BE49-F238E27FC236}">
                    <a16:creationId xmlns:a16="http://schemas.microsoft.com/office/drawing/2014/main" id="{EFC304B4-C041-48AF-B94D-AA485CC221A9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文本框 127">
                <a:extLst>
                  <a:ext uri="{FF2B5EF4-FFF2-40B4-BE49-F238E27FC236}">
                    <a16:creationId xmlns:a16="http://schemas.microsoft.com/office/drawing/2014/main" id="{FBC12B15-BA94-45AE-BDF3-375619A21D20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文本框 128">
                <a:extLst>
                  <a:ext uri="{FF2B5EF4-FFF2-40B4-BE49-F238E27FC236}">
                    <a16:creationId xmlns:a16="http://schemas.microsoft.com/office/drawing/2014/main" id="{F0D97A2B-7F5B-4771-8E72-67F92E2CCC33}"/>
                  </a:ext>
                </a:extLst>
              </p:cNvPr>
              <p:cNvSpPr txBox="1"/>
              <p:nvPr/>
            </p:nvSpPr>
            <p:spPr>
              <a:xfrm>
                <a:off x="1475474" y="195908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矩形 129">
                <a:extLst>
                  <a:ext uri="{FF2B5EF4-FFF2-40B4-BE49-F238E27FC236}">
                    <a16:creationId xmlns:a16="http://schemas.microsoft.com/office/drawing/2014/main" id="{0A1A902D-311D-4500-8C84-D9BA43FA1006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33706705-4B68-4D38-84CA-186FC9D48AC3}"/>
                </a:ext>
              </a:extLst>
            </p:cNvPr>
            <p:cNvSpPr txBox="1"/>
            <p:nvPr/>
          </p:nvSpPr>
          <p:spPr>
            <a:xfrm>
              <a:off x="8043712" y="215607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509EC499-1184-4B72-AE1C-3F61DC218029}"/>
                </a:ext>
              </a:extLst>
            </p:cNvPr>
            <p:cNvSpPr txBox="1"/>
            <p:nvPr/>
          </p:nvSpPr>
          <p:spPr>
            <a:xfrm>
              <a:off x="8043712" y="258512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1" name="直接箭头连接符 130">
            <a:extLst>
              <a:ext uri="{FF2B5EF4-FFF2-40B4-BE49-F238E27FC236}">
                <a16:creationId xmlns:a16="http://schemas.microsoft.com/office/drawing/2014/main" id="{216D47A6-1072-4FDF-99CC-B33FF77A6514}"/>
              </a:ext>
            </a:extLst>
          </p:cNvPr>
          <p:cNvCxnSpPr/>
          <p:nvPr/>
        </p:nvCxnSpPr>
        <p:spPr>
          <a:xfrm>
            <a:off x="7022925" y="1666964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箭头连接符 131">
            <a:extLst>
              <a:ext uri="{FF2B5EF4-FFF2-40B4-BE49-F238E27FC236}">
                <a16:creationId xmlns:a16="http://schemas.microsoft.com/office/drawing/2014/main" id="{687497B9-13AD-45CA-AD2F-9EC8AAE4EDE9}"/>
              </a:ext>
            </a:extLst>
          </p:cNvPr>
          <p:cNvCxnSpPr/>
          <p:nvPr/>
        </p:nvCxnSpPr>
        <p:spPr>
          <a:xfrm>
            <a:off x="6786217" y="5319096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>
            <a:extLst>
              <a:ext uri="{FF2B5EF4-FFF2-40B4-BE49-F238E27FC236}">
                <a16:creationId xmlns:a16="http://schemas.microsoft.com/office/drawing/2014/main" id="{CDD03EA2-BF3E-4A56-8753-70FD58CA2747}"/>
              </a:ext>
            </a:extLst>
          </p:cNvPr>
          <p:cNvSpPr txBox="1"/>
          <p:nvPr/>
        </p:nvSpPr>
        <p:spPr>
          <a:xfrm>
            <a:off x="5745059" y="1435117"/>
            <a:ext cx="1336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HA-FL-GSDME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4" name="直接连接符 133">
            <a:extLst>
              <a:ext uri="{FF2B5EF4-FFF2-40B4-BE49-F238E27FC236}">
                <a16:creationId xmlns:a16="http://schemas.microsoft.com/office/drawing/2014/main" id="{5E59F973-298D-4FA1-A28C-E5C46F72BD85}"/>
              </a:ext>
            </a:extLst>
          </p:cNvPr>
          <p:cNvCxnSpPr/>
          <p:nvPr/>
        </p:nvCxnSpPr>
        <p:spPr>
          <a:xfrm flipV="1">
            <a:off x="7849734" y="766074"/>
            <a:ext cx="77691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>
            <a:extLst>
              <a:ext uri="{FF2B5EF4-FFF2-40B4-BE49-F238E27FC236}">
                <a16:creationId xmlns:a16="http://schemas.microsoft.com/office/drawing/2014/main" id="{32F211D0-0149-4DF3-8D6A-1A2430625980}"/>
              </a:ext>
            </a:extLst>
          </p:cNvPr>
          <p:cNvCxnSpPr/>
          <p:nvPr/>
        </p:nvCxnSpPr>
        <p:spPr>
          <a:xfrm flipV="1">
            <a:off x="8703435" y="766073"/>
            <a:ext cx="77691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>
            <a:extLst>
              <a:ext uri="{FF2B5EF4-FFF2-40B4-BE49-F238E27FC236}">
                <a16:creationId xmlns:a16="http://schemas.microsoft.com/office/drawing/2014/main" id="{FB01E1B8-6CEB-42F5-A696-4C9E426F9171}"/>
              </a:ext>
            </a:extLst>
          </p:cNvPr>
          <p:cNvCxnSpPr/>
          <p:nvPr/>
        </p:nvCxnSpPr>
        <p:spPr>
          <a:xfrm flipV="1">
            <a:off x="9577715" y="766072"/>
            <a:ext cx="77691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文本框 136">
            <a:extLst>
              <a:ext uri="{FF2B5EF4-FFF2-40B4-BE49-F238E27FC236}">
                <a16:creationId xmlns:a16="http://schemas.microsoft.com/office/drawing/2014/main" id="{30A9A2F7-A174-4BB4-B182-E010FA8B5FE0}"/>
              </a:ext>
            </a:extLst>
          </p:cNvPr>
          <p:cNvSpPr txBox="1"/>
          <p:nvPr/>
        </p:nvSpPr>
        <p:spPr>
          <a:xfrm>
            <a:off x="8914608" y="201246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HA-FL-GSDME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文本框 137">
            <a:extLst>
              <a:ext uri="{FF2B5EF4-FFF2-40B4-BE49-F238E27FC236}">
                <a16:creationId xmlns:a16="http://schemas.microsoft.com/office/drawing/2014/main" id="{BF8B96A9-6834-464B-8A02-9576E66A73EC}"/>
              </a:ext>
            </a:extLst>
          </p:cNvPr>
          <p:cNvSpPr txBox="1"/>
          <p:nvPr/>
        </p:nvSpPr>
        <p:spPr>
          <a:xfrm>
            <a:off x="7930726" y="494379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文本框 138">
            <a:extLst>
              <a:ext uri="{FF2B5EF4-FFF2-40B4-BE49-F238E27FC236}">
                <a16:creationId xmlns:a16="http://schemas.microsoft.com/office/drawing/2014/main" id="{6A5EABFD-91F9-42E2-A0B3-19A940F33018}"/>
              </a:ext>
            </a:extLst>
          </p:cNvPr>
          <p:cNvSpPr txBox="1"/>
          <p:nvPr/>
        </p:nvSpPr>
        <p:spPr>
          <a:xfrm>
            <a:off x="8899621" y="494697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2μg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文本框 139">
            <a:extLst>
              <a:ext uri="{FF2B5EF4-FFF2-40B4-BE49-F238E27FC236}">
                <a16:creationId xmlns:a16="http://schemas.microsoft.com/office/drawing/2014/main" id="{148CA029-D403-4E3E-8DA3-14EA2D3E622F}"/>
              </a:ext>
            </a:extLst>
          </p:cNvPr>
          <p:cNvSpPr txBox="1"/>
          <p:nvPr/>
        </p:nvSpPr>
        <p:spPr>
          <a:xfrm>
            <a:off x="9780585" y="49135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3μg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1" name="直接连接符 140">
            <a:extLst>
              <a:ext uri="{FF2B5EF4-FFF2-40B4-BE49-F238E27FC236}">
                <a16:creationId xmlns:a16="http://schemas.microsoft.com/office/drawing/2014/main" id="{F8E6BCBF-BDDD-41CA-BC7E-A6C0D3320B81}"/>
              </a:ext>
            </a:extLst>
          </p:cNvPr>
          <p:cNvCxnSpPr>
            <a:cxnSpLocks/>
          </p:cNvCxnSpPr>
          <p:nvPr/>
        </p:nvCxnSpPr>
        <p:spPr>
          <a:xfrm flipV="1">
            <a:off x="8694589" y="497624"/>
            <a:ext cx="15618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>
            <a:extLst>
              <a:ext uri="{FF2B5EF4-FFF2-40B4-BE49-F238E27FC236}">
                <a16:creationId xmlns:a16="http://schemas.microsoft.com/office/drawing/2014/main" id="{BEBC25B2-58FA-46EB-BD78-591FA97733E0}"/>
              </a:ext>
            </a:extLst>
          </p:cNvPr>
          <p:cNvSpPr txBox="1"/>
          <p:nvPr/>
        </p:nvSpPr>
        <p:spPr>
          <a:xfrm>
            <a:off x="5603226" y="382698"/>
            <a:ext cx="1689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 antibody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文本框 142">
            <a:extLst>
              <a:ext uri="{FF2B5EF4-FFF2-40B4-BE49-F238E27FC236}">
                <a16:creationId xmlns:a16="http://schemas.microsoft.com/office/drawing/2014/main" id="{AA9FEC8C-F4F0-43AB-9097-786C8C8661A6}"/>
              </a:ext>
            </a:extLst>
          </p:cNvPr>
          <p:cNvSpPr txBox="1"/>
          <p:nvPr/>
        </p:nvSpPr>
        <p:spPr>
          <a:xfrm>
            <a:off x="15452" y="469772"/>
            <a:ext cx="1167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 antibody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412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1B1C23D-A531-47F4-8F03-5D6E2F76E129}"/>
              </a:ext>
            </a:extLst>
          </p:cNvPr>
          <p:cNvSpPr txBox="1"/>
          <p:nvPr/>
        </p:nvSpPr>
        <p:spPr>
          <a:xfrm>
            <a:off x="-68189" y="-25623"/>
            <a:ext cx="140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5 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B41A918-CB58-4203-B259-83FC43165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580" y="946100"/>
            <a:ext cx="4162840" cy="219904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A6D2794-B933-4CEC-BA0B-2AE9ACC25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580" y="3786682"/>
            <a:ext cx="4284000" cy="2179935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85019F9B-97D1-4117-B8BD-1494EC5CEA1E}"/>
              </a:ext>
            </a:extLst>
          </p:cNvPr>
          <p:cNvGrpSpPr/>
          <p:nvPr/>
        </p:nvGrpSpPr>
        <p:grpSpPr>
          <a:xfrm>
            <a:off x="1008711" y="691974"/>
            <a:ext cx="913347" cy="2504513"/>
            <a:chOff x="6502706" y="999446"/>
            <a:chExt cx="913347" cy="2504513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6E83F4FF-9870-41F9-944C-93F92C40E6B5}"/>
                </a:ext>
              </a:extLst>
            </p:cNvPr>
            <p:cNvGrpSpPr/>
            <p:nvPr/>
          </p:nvGrpSpPr>
          <p:grpSpPr>
            <a:xfrm>
              <a:off x="6502706" y="999446"/>
              <a:ext cx="913347" cy="2504513"/>
              <a:chOff x="7972454" y="46062"/>
              <a:chExt cx="913347" cy="250451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124D3610-7565-45DC-B234-F1C678BB6E7C}"/>
                  </a:ext>
                </a:extLst>
              </p:cNvPr>
              <p:cNvGrpSpPr/>
              <p:nvPr/>
            </p:nvGrpSpPr>
            <p:grpSpPr>
              <a:xfrm>
                <a:off x="7972454" y="46062"/>
                <a:ext cx="913347" cy="1722310"/>
                <a:chOff x="1413004" y="146754"/>
                <a:chExt cx="913347" cy="1722310"/>
              </a:xfrm>
            </p:grpSpPr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1617EE91-91F5-4B2B-8B60-0356112DF069}"/>
                    </a:ext>
                  </a:extLst>
                </p:cNvPr>
                <p:cNvSpPr txBox="1"/>
                <p:nvPr/>
              </p:nvSpPr>
              <p:spPr>
                <a:xfrm>
                  <a:off x="1449175" y="848310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F03AF23C-457F-40F7-8C96-2981841DEF47}"/>
                    </a:ext>
                  </a:extLst>
                </p:cNvPr>
                <p:cNvSpPr txBox="1"/>
                <p:nvPr/>
              </p:nvSpPr>
              <p:spPr>
                <a:xfrm>
                  <a:off x="1466671" y="1052449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C9C30433-6782-4C20-9941-502C164C7E98}"/>
                    </a:ext>
                  </a:extLst>
                </p:cNvPr>
                <p:cNvSpPr txBox="1"/>
                <p:nvPr/>
              </p:nvSpPr>
              <p:spPr>
                <a:xfrm>
                  <a:off x="1475949" y="1282781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22A6017B-4C67-42C2-A2B0-9252EB2A66D6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7B3799-1CE1-4DF1-B040-2BEDE8DE18CA}"/>
                    </a:ext>
                  </a:extLst>
                </p:cNvPr>
                <p:cNvSpPr txBox="1"/>
                <p:nvPr/>
              </p:nvSpPr>
              <p:spPr>
                <a:xfrm>
                  <a:off x="1413004" y="46937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EB50C6DC-C41C-41C5-A730-079FFCB6F6BA}"/>
                    </a:ext>
                  </a:extLst>
                </p:cNvPr>
                <p:cNvSpPr txBox="1"/>
                <p:nvPr/>
              </p:nvSpPr>
              <p:spPr>
                <a:xfrm>
                  <a:off x="1413055" y="65966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04667FE3-C796-43E7-8A2A-A7220612D1BB}"/>
                    </a:ext>
                  </a:extLst>
                </p:cNvPr>
                <p:cNvSpPr txBox="1"/>
                <p:nvPr/>
              </p:nvSpPr>
              <p:spPr>
                <a:xfrm>
                  <a:off x="1505369" y="1592065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9DDA1C2-C12E-4990-A34B-A91C4F089335}"/>
                  </a:ext>
                </a:extLst>
              </p:cNvPr>
              <p:cNvSpPr txBox="1"/>
              <p:nvPr/>
            </p:nvSpPr>
            <p:spPr>
              <a:xfrm>
                <a:off x="8035755" y="176089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0A4416A-6029-4698-A230-DBB489A64943}"/>
                  </a:ext>
                </a:extLst>
              </p:cNvPr>
              <p:cNvSpPr txBox="1"/>
              <p:nvPr/>
            </p:nvSpPr>
            <p:spPr>
              <a:xfrm>
                <a:off x="8035399" y="227357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DB9E8BB9-EF0D-4D67-AB64-F00148BD5E1F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85129258-2F15-45F7-9E08-4F189918A15B}"/>
              </a:ext>
            </a:extLst>
          </p:cNvPr>
          <p:cNvCxnSpPr/>
          <p:nvPr/>
        </p:nvCxnSpPr>
        <p:spPr>
          <a:xfrm>
            <a:off x="853734" y="155704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DA094C93-A38E-44EF-9A95-01D3B23980F5}"/>
              </a:ext>
            </a:extLst>
          </p:cNvPr>
          <p:cNvSpPr txBox="1"/>
          <p:nvPr/>
        </p:nvSpPr>
        <p:spPr>
          <a:xfrm>
            <a:off x="367611" y="1426640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CA597602-F2EF-4E62-98AB-4ACCB2DEE99A}"/>
              </a:ext>
            </a:extLst>
          </p:cNvPr>
          <p:cNvGrpSpPr/>
          <p:nvPr/>
        </p:nvGrpSpPr>
        <p:grpSpPr>
          <a:xfrm>
            <a:off x="1000753" y="3498294"/>
            <a:ext cx="891885" cy="2525482"/>
            <a:chOff x="7986117" y="201264"/>
            <a:chExt cx="891885" cy="2525482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77D0B990-B4FB-4ADA-84F0-6B0229787FA2}"/>
                </a:ext>
              </a:extLst>
            </p:cNvPr>
            <p:cNvGrpSpPr/>
            <p:nvPr/>
          </p:nvGrpSpPr>
          <p:grpSpPr>
            <a:xfrm>
              <a:off x="7986117" y="201264"/>
              <a:ext cx="891885" cy="1696434"/>
              <a:chOff x="1426667" y="301956"/>
              <a:chExt cx="891885" cy="169643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1C0F165B-74EB-40F7-B235-E565FB38D1F4}"/>
                  </a:ext>
                </a:extLst>
              </p:cNvPr>
              <p:cNvSpPr txBox="1"/>
              <p:nvPr/>
            </p:nvSpPr>
            <p:spPr>
              <a:xfrm>
                <a:off x="1484262" y="102663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FC333F2B-A5CB-4B47-BDBD-748FDB1E0B99}"/>
                  </a:ext>
                </a:extLst>
              </p:cNvPr>
              <p:cNvSpPr txBox="1"/>
              <p:nvPr/>
            </p:nvSpPr>
            <p:spPr>
              <a:xfrm>
                <a:off x="1484262" y="12139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AB6C889A-3A10-4A87-9C38-16F7BAEC5C40}"/>
                  </a:ext>
                </a:extLst>
              </p:cNvPr>
              <p:cNvSpPr txBox="1"/>
              <p:nvPr/>
            </p:nvSpPr>
            <p:spPr>
              <a:xfrm>
                <a:off x="1472458" y="14173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757D8CC3-94DB-4B26-A698-AFC6E9D68E73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33BD6CD3-CFCF-4DF6-AFC4-D2FF920394F4}"/>
                  </a:ext>
                </a:extLst>
              </p:cNvPr>
              <p:cNvSpPr txBox="1"/>
              <p:nvPr/>
            </p:nvSpPr>
            <p:spPr>
              <a:xfrm>
                <a:off x="1426667" y="62563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1BE8A6F2-472F-4DAE-8F9E-9F42A479D106}"/>
                  </a:ext>
                </a:extLst>
              </p:cNvPr>
              <p:cNvSpPr txBox="1"/>
              <p:nvPr/>
            </p:nvSpPr>
            <p:spPr>
              <a:xfrm>
                <a:off x="1426667" y="79213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A13F7002-C23E-461A-8558-47F674A66EB6}"/>
                  </a:ext>
                </a:extLst>
              </p:cNvPr>
              <p:cNvSpPr txBox="1"/>
              <p:nvPr/>
            </p:nvSpPr>
            <p:spPr>
              <a:xfrm>
                <a:off x="1497570" y="172139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40BD437B-5594-48F8-9451-9FA16022198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653EAA7E-6D11-4D7B-83FA-F86DDF4A242C}"/>
                </a:ext>
              </a:extLst>
            </p:cNvPr>
            <p:cNvSpPr txBox="1"/>
            <p:nvPr/>
          </p:nvSpPr>
          <p:spPr>
            <a:xfrm>
              <a:off x="8043712" y="192104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9AB1E736-2C75-40DF-9CF9-CA99E1F6EDDC}"/>
                </a:ext>
              </a:extLst>
            </p:cNvPr>
            <p:cNvSpPr txBox="1"/>
            <p:nvPr/>
          </p:nvSpPr>
          <p:spPr>
            <a:xfrm>
              <a:off x="8044760" y="244974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902B895D-366A-4AAA-A7D2-CE4B121792F4}"/>
              </a:ext>
            </a:extLst>
          </p:cNvPr>
          <p:cNvCxnSpPr/>
          <p:nvPr/>
        </p:nvCxnSpPr>
        <p:spPr>
          <a:xfrm>
            <a:off x="932348" y="498103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588E9E74-3DD4-44CF-BA38-340322F29503}"/>
              </a:ext>
            </a:extLst>
          </p:cNvPr>
          <p:cNvSpPr txBox="1"/>
          <p:nvPr/>
        </p:nvSpPr>
        <p:spPr>
          <a:xfrm>
            <a:off x="280094" y="4848234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7A1348DD-097E-4372-93BA-8339798767F7}"/>
              </a:ext>
            </a:extLst>
          </p:cNvPr>
          <p:cNvGrpSpPr/>
          <p:nvPr/>
        </p:nvGrpSpPr>
        <p:grpSpPr>
          <a:xfrm>
            <a:off x="6426992" y="455775"/>
            <a:ext cx="883927" cy="2837043"/>
            <a:chOff x="6502706" y="999446"/>
            <a:chExt cx="883927" cy="2837043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220C2FDA-45FE-4B74-AB94-FD592FCB84AB}"/>
                </a:ext>
              </a:extLst>
            </p:cNvPr>
            <p:cNvGrpSpPr/>
            <p:nvPr/>
          </p:nvGrpSpPr>
          <p:grpSpPr>
            <a:xfrm>
              <a:off x="6502706" y="999446"/>
              <a:ext cx="883927" cy="2837043"/>
              <a:chOff x="7972454" y="46062"/>
              <a:chExt cx="883927" cy="2837043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id="{E420EE20-AD35-47B8-AAB3-85B65EE85E92}"/>
                  </a:ext>
                </a:extLst>
              </p:cNvPr>
              <p:cNvGrpSpPr/>
              <p:nvPr/>
            </p:nvGrpSpPr>
            <p:grpSpPr>
              <a:xfrm>
                <a:off x="7972454" y="46062"/>
                <a:ext cx="883927" cy="1947492"/>
                <a:chOff x="1413004" y="146754"/>
                <a:chExt cx="883927" cy="1947492"/>
              </a:xfrm>
            </p:grpSpPr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9EDE5CA8-746E-45B4-9AE9-E01E27ADF0E1}"/>
                    </a:ext>
                  </a:extLst>
                </p:cNvPr>
                <p:cNvSpPr txBox="1"/>
                <p:nvPr/>
              </p:nvSpPr>
              <p:spPr>
                <a:xfrm>
                  <a:off x="1449175" y="89051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85DAE96D-9310-409F-80A8-7471EF0B514D}"/>
                    </a:ext>
                  </a:extLst>
                </p:cNvPr>
                <p:cNvSpPr txBox="1"/>
                <p:nvPr/>
              </p:nvSpPr>
              <p:spPr>
                <a:xfrm>
                  <a:off x="1466671" y="1038381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984B5DA8-57FD-46EE-89D3-0E3D58592828}"/>
                    </a:ext>
                  </a:extLst>
                </p:cNvPr>
                <p:cNvSpPr txBox="1"/>
                <p:nvPr/>
              </p:nvSpPr>
              <p:spPr>
                <a:xfrm>
                  <a:off x="1475949" y="1423461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94A3B54A-A03A-4E17-96E1-06D454C6721B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992B2231-8F9E-4847-8C47-599EC954CE52}"/>
                    </a:ext>
                  </a:extLst>
                </p:cNvPr>
                <p:cNvSpPr txBox="1"/>
                <p:nvPr/>
              </p:nvSpPr>
              <p:spPr>
                <a:xfrm>
                  <a:off x="1413004" y="46937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DF882E01-11A3-41A5-B015-3E4CC92003AF}"/>
                    </a:ext>
                  </a:extLst>
                </p:cNvPr>
                <p:cNvSpPr txBox="1"/>
                <p:nvPr/>
              </p:nvSpPr>
              <p:spPr>
                <a:xfrm>
                  <a:off x="1413055" y="65966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文本框 47">
                  <a:extLst>
                    <a:ext uri="{FF2B5EF4-FFF2-40B4-BE49-F238E27FC236}">
                      <a16:creationId xmlns:a16="http://schemas.microsoft.com/office/drawing/2014/main" id="{725AF90D-369F-429D-85CC-1A696E1E3FD0}"/>
                    </a:ext>
                  </a:extLst>
                </p:cNvPr>
                <p:cNvSpPr txBox="1"/>
                <p:nvPr/>
              </p:nvSpPr>
              <p:spPr>
                <a:xfrm>
                  <a:off x="1475949" y="1817247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B6B5FED7-4A61-40BB-9B02-25B75632AAFB}"/>
                  </a:ext>
                </a:extLst>
              </p:cNvPr>
              <p:cNvSpPr txBox="1"/>
              <p:nvPr/>
            </p:nvSpPr>
            <p:spPr>
              <a:xfrm>
                <a:off x="8026121" y="2022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159925E1-56B8-4A9C-AFB8-422B20C405DD}"/>
                  </a:ext>
                </a:extLst>
              </p:cNvPr>
              <p:cNvSpPr txBox="1"/>
              <p:nvPr/>
            </p:nvSpPr>
            <p:spPr>
              <a:xfrm>
                <a:off x="8035399" y="260610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22478426-2586-46E5-AF05-1D953249E69E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E6F9D8E2-8C3D-4A6B-BEDD-F23D69C591BB}"/>
              </a:ext>
            </a:extLst>
          </p:cNvPr>
          <p:cNvSpPr txBox="1"/>
          <p:nvPr/>
        </p:nvSpPr>
        <p:spPr>
          <a:xfrm>
            <a:off x="5795118" y="121515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8CDD73F6-EECC-4B8F-B945-87DAF7E55071}"/>
              </a:ext>
            </a:extLst>
          </p:cNvPr>
          <p:cNvCxnSpPr/>
          <p:nvPr/>
        </p:nvCxnSpPr>
        <p:spPr>
          <a:xfrm>
            <a:off x="6300992" y="133676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12E4CF76-69E0-421C-B218-F25963ED34F7}"/>
              </a:ext>
            </a:extLst>
          </p:cNvPr>
          <p:cNvCxnSpPr/>
          <p:nvPr/>
        </p:nvCxnSpPr>
        <p:spPr>
          <a:xfrm>
            <a:off x="6372458" y="497790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D5F6BCF2-D805-48A0-8B04-58B40322921A}"/>
              </a:ext>
            </a:extLst>
          </p:cNvPr>
          <p:cNvSpPr txBox="1"/>
          <p:nvPr/>
        </p:nvSpPr>
        <p:spPr>
          <a:xfrm>
            <a:off x="5736206" y="4857461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CCF7674D-7B40-43DD-AA0B-6403D8D1E101}"/>
              </a:ext>
            </a:extLst>
          </p:cNvPr>
          <p:cNvGrpSpPr/>
          <p:nvPr/>
        </p:nvGrpSpPr>
        <p:grpSpPr>
          <a:xfrm>
            <a:off x="6494727" y="3356043"/>
            <a:ext cx="897995" cy="2921451"/>
            <a:chOff x="6502706" y="999446"/>
            <a:chExt cx="897995" cy="2921451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DB40E501-72E5-480F-8A24-71DAA01411B9}"/>
                </a:ext>
              </a:extLst>
            </p:cNvPr>
            <p:cNvGrpSpPr/>
            <p:nvPr/>
          </p:nvGrpSpPr>
          <p:grpSpPr>
            <a:xfrm>
              <a:off x="6502706" y="999446"/>
              <a:ext cx="897995" cy="2921451"/>
              <a:chOff x="7972454" y="46062"/>
              <a:chExt cx="897995" cy="2921451"/>
            </a:xfrm>
          </p:grpSpPr>
          <p:grpSp>
            <p:nvGrpSpPr>
              <p:cNvPr id="56" name="组合 55">
                <a:extLst>
                  <a:ext uri="{FF2B5EF4-FFF2-40B4-BE49-F238E27FC236}">
                    <a16:creationId xmlns:a16="http://schemas.microsoft.com/office/drawing/2014/main" id="{374DAC4C-D026-45E1-9AF6-1262D9FC1ED0}"/>
                  </a:ext>
                </a:extLst>
              </p:cNvPr>
              <p:cNvGrpSpPr/>
              <p:nvPr/>
            </p:nvGrpSpPr>
            <p:grpSpPr>
              <a:xfrm>
                <a:off x="7972454" y="46062"/>
                <a:ext cx="883927" cy="1834948"/>
                <a:chOff x="1413004" y="146754"/>
                <a:chExt cx="883927" cy="1834948"/>
              </a:xfrm>
            </p:grpSpPr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3D24DE11-68F1-4477-9823-6D14AF1391C6}"/>
                    </a:ext>
                  </a:extLst>
                </p:cNvPr>
                <p:cNvSpPr txBox="1"/>
                <p:nvPr/>
              </p:nvSpPr>
              <p:spPr>
                <a:xfrm>
                  <a:off x="1449175" y="89051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0869E9AC-CCAC-4073-AC6D-507F1D5E25D9}"/>
                    </a:ext>
                  </a:extLst>
                </p:cNvPr>
                <p:cNvSpPr txBox="1"/>
                <p:nvPr/>
              </p:nvSpPr>
              <p:spPr>
                <a:xfrm>
                  <a:off x="1466671" y="1122789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1A0590E1-3FE3-491C-A62C-58052F53E8BB}"/>
                    </a:ext>
                  </a:extLst>
                </p:cNvPr>
                <p:cNvSpPr txBox="1"/>
                <p:nvPr/>
              </p:nvSpPr>
              <p:spPr>
                <a:xfrm>
                  <a:off x="1475949" y="1353121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041C80CD-0274-478D-9BD6-CCA717B85453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6053CDE2-F606-433C-9EC0-AC2BFFB1A93B}"/>
                    </a:ext>
                  </a:extLst>
                </p:cNvPr>
                <p:cNvSpPr txBox="1"/>
                <p:nvPr/>
              </p:nvSpPr>
              <p:spPr>
                <a:xfrm>
                  <a:off x="1413004" y="46937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2818482-21F4-4D82-B97F-37BB358A7746}"/>
                    </a:ext>
                  </a:extLst>
                </p:cNvPr>
                <p:cNvSpPr txBox="1"/>
                <p:nvPr/>
              </p:nvSpPr>
              <p:spPr>
                <a:xfrm>
                  <a:off x="1413055" y="65966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2CB05919-1361-4C2A-A28B-C8BFABC2C3DA}"/>
                    </a:ext>
                  </a:extLst>
                </p:cNvPr>
                <p:cNvSpPr txBox="1"/>
                <p:nvPr/>
              </p:nvSpPr>
              <p:spPr>
                <a:xfrm>
                  <a:off x="1475949" y="1704703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8990A890-FBDD-426F-9019-2F217AF83F92}"/>
                  </a:ext>
                </a:extLst>
              </p:cNvPr>
              <p:cNvSpPr txBox="1"/>
              <p:nvPr/>
            </p:nvSpPr>
            <p:spPr>
              <a:xfrm>
                <a:off x="8026121" y="193829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E9EC66E8-A472-4C1D-992D-38201D73FC38}"/>
                  </a:ext>
                </a:extLst>
              </p:cNvPr>
              <p:cNvSpPr txBox="1"/>
              <p:nvPr/>
            </p:nvSpPr>
            <p:spPr>
              <a:xfrm>
                <a:off x="8049467" y="269051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55CE17D0-F6E6-449F-9B7F-3AF25B294AD3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67" name="图片 66">
            <a:extLst>
              <a:ext uri="{FF2B5EF4-FFF2-40B4-BE49-F238E27FC236}">
                <a16:creationId xmlns:a16="http://schemas.microsoft.com/office/drawing/2014/main" id="{3D45B97C-6329-4792-B9E7-1A6656F66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483" y="3514734"/>
            <a:ext cx="3215360" cy="2667000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27B4D511-3662-41B4-A37C-C7BC20CDC5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2555" y="721043"/>
            <a:ext cx="3260288" cy="2574485"/>
          </a:xfrm>
          <a:prstGeom prst="rect">
            <a:avLst/>
          </a:prstGeom>
        </p:spPr>
      </p:pic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076074BA-72D8-425B-9D14-4170BFC211FD}"/>
              </a:ext>
            </a:extLst>
          </p:cNvPr>
          <p:cNvCxnSpPr/>
          <p:nvPr/>
        </p:nvCxnSpPr>
        <p:spPr>
          <a:xfrm flipV="1">
            <a:off x="1698186" y="857927"/>
            <a:ext cx="720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94B9B686-7AA3-465C-995C-5ABA4418CBCF}"/>
              </a:ext>
            </a:extLst>
          </p:cNvPr>
          <p:cNvCxnSpPr/>
          <p:nvPr/>
        </p:nvCxnSpPr>
        <p:spPr>
          <a:xfrm flipV="1">
            <a:off x="2621569" y="856324"/>
            <a:ext cx="720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407968CE-A8F3-4698-88EC-76095B8B66B3}"/>
              </a:ext>
            </a:extLst>
          </p:cNvPr>
          <p:cNvCxnSpPr/>
          <p:nvPr/>
        </p:nvCxnSpPr>
        <p:spPr>
          <a:xfrm flipV="1">
            <a:off x="3480580" y="853262"/>
            <a:ext cx="720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1F706D41-BA74-4474-83C6-D80E4EE2D9B8}"/>
              </a:ext>
            </a:extLst>
          </p:cNvPr>
          <p:cNvCxnSpPr/>
          <p:nvPr/>
        </p:nvCxnSpPr>
        <p:spPr>
          <a:xfrm flipV="1">
            <a:off x="4306481" y="855757"/>
            <a:ext cx="720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>
            <a:extLst>
              <a:ext uri="{FF2B5EF4-FFF2-40B4-BE49-F238E27FC236}">
                <a16:creationId xmlns:a16="http://schemas.microsoft.com/office/drawing/2014/main" id="{C96F11DB-D810-444C-8CBC-662A1C37E3EF}"/>
              </a:ext>
            </a:extLst>
          </p:cNvPr>
          <p:cNvSpPr txBox="1"/>
          <p:nvPr/>
        </p:nvSpPr>
        <p:spPr>
          <a:xfrm>
            <a:off x="751516" y="515828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+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A539366E-4385-40FD-A359-D29264835CBF}"/>
              </a:ext>
            </a:extLst>
          </p:cNvPr>
          <p:cNvSpPr txBox="1"/>
          <p:nvPr/>
        </p:nvSpPr>
        <p:spPr>
          <a:xfrm>
            <a:off x="697388" y="321029"/>
            <a:ext cx="4329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FL-GSDME            -                    -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8D194384-AFCE-4F15-9175-A3BF4CEE5147}"/>
              </a:ext>
            </a:extLst>
          </p:cNvPr>
          <p:cNvSpPr txBox="1"/>
          <p:nvPr/>
        </p:nvSpPr>
        <p:spPr>
          <a:xfrm>
            <a:off x="6168725" y="317140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+              -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A3D91C0D-40B7-4CE3-AA12-9018BD14A1BE}"/>
              </a:ext>
            </a:extLst>
          </p:cNvPr>
          <p:cNvSpPr txBox="1"/>
          <p:nvPr/>
        </p:nvSpPr>
        <p:spPr>
          <a:xfrm>
            <a:off x="6114597" y="122341"/>
            <a:ext cx="4329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FL-GSDME            -                 -              +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74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8016521-0ECD-4BF4-A55B-43EFCB84AD04}"/>
              </a:ext>
            </a:extLst>
          </p:cNvPr>
          <p:cNvSpPr txBox="1"/>
          <p:nvPr/>
        </p:nvSpPr>
        <p:spPr>
          <a:xfrm>
            <a:off x="0" y="0"/>
            <a:ext cx="140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6a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9E4AE157-743D-4F1C-A040-0EB4E0DAB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991" y="693175"/>
            <a:ext cx="3797543" cy="288995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45A7563E-E4D8-43B8-A22C-6133F440C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905" y="4026369"/>
            <a:ext cx="3797412" cy="2717523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id="{F0E43BEF-D8CB-43AC-9C3C-9066C23CC699}"/>
              </a:ext>
            </a:extLst>
          </p:cNvPr>
          <p:cNvGrpSpPr/>
          <p:nvPr/>
        </p:nvGrpSpPr>
        <p:grpSpPr>
          <a:xfrm>
            <a:off x="899927" y="432127"/>
            <a:ext cx="878577" cy="2951656"/>
            <a:chOff x="7986117" y="201264"/>
            <a:chExt cx="878577" cy="2951656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5D69BD35-2788-41E1-AD2B-ADA75537B89C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42389"/>
              <a:chOff x="1426667" y="301956"/>
              <a:chExt cx="878577" cy="2042389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F034B148-5C98-4713-805C-34770C056334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E6747BBF-8B07-4794-9525-CCCD98E7172A}"/>
                  </a:ext>
                </a:extLst>
              </p:cNvPr>
              <p:cNvSpPr txBox="1"/>
              <p:nvPr/>
            </p:nvSpPr>
            <p:spPr>
              <a:xfrm>
                <a:off x="1484262" y="13868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C0411168-559E-4565-BED5-9E6C4885C3EB}"/>
                  </a:ext>
                </a:extLst>
              </p:cNvPr>
              <p:cNvSpPr txBox="1"/>
              <p:nvPr/>
            </p:nvSpPr>
            <p:spPr>
              <a:xfrm>
                <a:off x="1457944" y="169004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1FD34B96-CE17-4D3C-B6C2-7C176987D5A1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CC0DC67-F0ED-4B9F-86A1-201DFE86B20C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B377B2B3-9DDD-4DE3-B046-BF5D26A3EABD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B54D5676-0A64-47A4-ADEC-4327735B559C}"/>
                  </a:ext>
                </a:extLst>
              </p:cNvPr>
              <p:cNvSpPr txBox="1"/>
              <p:nvPr/>
            </p:nvSpPr>
            <p:spPr>
              <a:xfrm>
                <a:off x="1466671" y="206734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:a16="http://schemas.microsoft.com/office/drawing/2014/main" id="{8BE5A653-751A-46DC-B9A4-C0745A5F0A5F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1A7257A0-88C0-44CF-B53D-A077892F7FB2}"/>
                </a:ext>
              </a:extLst>
            </p:cNvPr>
            <p:cNvSpPr txBox="1"/>
            <p:nvPr/>
          </p:nvSpPr>
          <p:spPr>
            <a:xfrm>
              <a:off x="8026121" y="233027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73689FB9-D575-41E1-8053-494F44251F7A}"/>
                </a:ext>
              </a:extLst>
            </p:cNvPr>
            <p:cNvSpPr txBox="1"/>
            <p:nvPr/>
          </p:nvSpPr>
          <p:spPr>
            <a:xfrm>
              <a:off x="7986117" y="287592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7E3DA625-1655-419D-BDA0-EA14DF38691A}"/>
              </a:ext>
            </a:extLst>
          </p:cNvPr>
          <p:cNvGrpSpPr/>
          <p:nvPr/>
        </p:nvGrpSpPr>
        <p:grpSpPr>
          <a:xfrm>
            <a:off x="868268" y="3745505"/>
            <a:ext cx="878577" cy="2942528"/>
            <a:chOff x="7986117" y="201264"/>
            <a:chExt cx="878577" cy="2942528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C78F7C5C-F320-4DC4-9813-544DA4BAD2BD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42389"/>
              <a:chOff x="1426667" y="301956"/>
              <a:chExt cx="878577" cy="2042389"/>
            </a:xfrm>
          </p:grpSpPr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84A1E08B-90F5-46E7-8E00-D2D23A0F510A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38983D40-6799-4D48-8607-18255CD0E7CD}"/>
                  </a:ext>
                </a:extLst>
              </p:cNvPr>
              <p:cNvSpPr txBox="1"/>
              <p:nvPr/>
            </p:nvSpPr>
            <p:spPr>
              <a:xfrm>
                <a:off x="1484262" y="13445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76E0BE74-D42D-4520-A69F-A6AFB9E6689E}"/>
                  </a:ext>
                </a:extLst>
              </p:cNvPr>
              <p:cNvSpPr txBox="1"/>
              <p:nvPr/>
            </p:nvSpPr>
            <p:spPr>
              <a:xfrm>
                <a:off x="1443876" y="169004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E0D30CAD-627A-4804-A8E6-FB6112DEED2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F8D3B3C6-BF1A-4308-BB5B-D3B9F3BCF476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936D9892-695B-4266-B203-998C4D334645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5E9CE4A5-79B3-40D3-B751-C65AF8081FFD}"/>
                  </a:ext>
                </a:extLst>
              </p:cNvPr>
              <p:cNvSpPr txBox="1"/>
              <p:nvPr/>
            </p:nvSpPr>
            <p:spPr>
              <a:xfrm>
                <a:off x="1466671" y="206734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矩形 63">
                <a:extLst>
                  <a:ext uri="{FF2B5EF4-FFF2-40B4-BE49-F238E27FC236}">
                    <a16:creationId xmlns:a16="http://schemas.microsoft.com/office/drawing/2014/main" id="{D74E0842-FCD6-4FCD-89E4-FD26756B0333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A76BBA8A-2C95-422D-ADB0-EEA21896ADEE}"/>
                </a:ext>
              </a:extLst>
            </p:cNvPr>
            <p:cNvSpPr txBox="1"/>
            <p:nvPr/>
          </p:nvSpPr>
          <p:spPr>
            <a:xfrm>
              <a:off x="8026121" y="227399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A498DF63-692A-4DE4-ADFB-F5F578C8EC87}"/>
                </a:ext>
              </a:extLst>
            </p:cNvPr>
            <p:cNvSpPr txBox="1"/>
            <p:nvPr/>
          </p:nvSpPr>
          <p:spPr>
            <a:xfrm>
              <a:off x="7986117" y="286679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E580310C-5DE4-4667-A0E5-56736859274E}"/>
              </a:ext>
            </a:extLst>
          </p:cNvPr>
          <p:cNvCxnSpPr/>
          <p:nvPr/>
        </p:nvCxnSpPr>
        <p:spPr>
          <a:xfrm>
            <a:off x="831522" y="554139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697D8EF7-C41F-4064-AC19-DBD3E763B9CF}"/>
              </a:ext>
            </a:extLst>
          </p:cNvPr>
          <p:cNvSpPr txBox="1"/>
          <p:nvPr/>
        </p:nvSpPr>
        <p:spPr>
          <a:xfrm>
            <a:off x="136540" y="540289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473AC949-B73C-4A70-A608-CCBD157EBEBD}"/>
              </a:ext>
            </a:extLst>
          </p:cNvPr>
          <p:cNvSpPr txBox="1"/>
          <p:nvPr/>
        </p:nvSpPr>
        <p:spPr>
          <a:xfrm>
            <a:off x="114563" y="1487411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2E32F351-4E28-43B4-BDF1-2FBDAD206A6F}"/>
              </a:ext>
            </a:extLst>
          </p:cNvPr>
          <p:cNvCxnSpPr/>
          <p:nvPr/>
        </p:nvCxnSpPr>
        <p:spPr>
          <a:xfrm>
            <a:off x="783150" y="160607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799961" y="644706"/>
            <a:ext cx="1290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259953" y="644706"/>
            <a:ext cx="12907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047819" y="289701"/>
            <a:ext cx="88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si</a:t>
            </a:r>
            <a:r>
              <a:rPr lang="en-US" altLang="zh-CN" dirty="0"/>
              <a:t>-NC</a:t>
            </a:r>
            <a:endParaRPr lang="zh-CN" altLang="en-US" dirty="0"/>
          </a:p>
        </p:txBody>
      </p:sp>
      <p:sp>
        <p:nvSpPr>
          <p:cNvPr id="39" name="文本框 38"/>
          <p:cNvSpPr txBox="1"/>
          <p:nvPr/>
        </p:nvSpPr>
        <p:spPr>
          <a:xfrm>
            <a:off x="3415837" y="289701"/>
            <a:ext cx="1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si</a:t>
            </a:r>
            <a:r>
              <a:rPr lang="en-US" altLang="zh-CN" dirty="0"/>
              <a:t>-GSDME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294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A2ABDF4-0D60-4E49-826A-625C84B92A0D}"/>
              </a:ext>
            </a:extLst>
          </p:cNvPr>
          <p:cNvSpPr txBox="1"/>
          <p:nvPr/>
        </p:nvSpPr>
        <p:spPr>
          <a:xfrm>
            <a:off x="14222" y="7848"/>
            <a:ext cx="140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6h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93E9CF3-7C67-479A-90A4-227040E2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52" y="4139662"/>
            <a:ext cx="4000500" cy="21050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A634AA1-6134-427A-9CAF-774661D4F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452" y="1325640"/>
            <a:ext cx="3960000" cy="210336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60F2D027-3314-4AE4-9BE8-522A477FEA92}"/>
              </a:ext>
            </a:extLst>
          </p:cNvPr>
          <p:cNvGrpSpPr/>
          <p:nvPr/>
        </p:nvGrpSpPr>
        <p:grpSpPr>
          <a:xfrm>
            <a:off x="923450" y="1130768"/>
            <a:ext cx="908032" cy="2376303"/>
            <a:chOff x="6494671" y="999446"/>
            <a:chExt cx="908032" cy="2376303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7AE0BE26-7A85-43F0-AFBB-175A5F787AD5}"/>
                </a:ext>
              </a:extLst>
            </p:cNvPr>
            <p:cNvGrpSpPr/>
            <p:nvPr/>
          </p:nvGrpSpPr>
          <p:grpSpPr>
            <a:xfrm>
              <a:off x="6494671" y="999446"/>
              <a:ext cx="908032" cy="2376303"/>
              <a:chOff x="7964419" y="46062"/>
              <a:chExt cx="908032" cy="237630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70863A91-E2A0-4724-B7C5-620697339241}"/>
                  </a:ext>
                </a:extLst>
              </p:cNvPr>
              <p:cNvGrpSpPr/>
              <p:nvPr/>
            </p:nvGrpSpPr>
            <p:grpSpPr>
              <a:xfrm>
                <a:off x="7964419" y="46062"/>
                <a:ext cx="908032" cy="1634001"/>
                <a:chOff x="1404969" y="146754"/>
                <a:chExt cx="908032" cy="1634001"/>
              </a:xfrm>
            </p:grpSpPr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9CF0D6D0-68FC-4169-8DB2-4010D7E2F42C}"/>
                    </a:ext>
                  </a:extLst>
                </p:cNvPr>
                <p:cNvSpPr txBox="1"/>
                <p:nvPr/>
              </p:nvSpPr>
              <p:spPr>
                <a:xfrm>
                  <a:off x="1449175" y="80476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7E345099-4342-463F-B5C3-B8E964A8EC7D}"/>
                    </a:ext>
                  </a:extLst>
                </p:cNvPr>
                <p:cNvSpPr txBox="1"/>
                <p:nvPr/>
              </p:nvSpPr>
              <p:spPr>
                <a:xfrm>
                  <a:off x="1466671" y="994393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398DD49A-E032-4879-B3FC-138F998883DC}"/>
                    </a:ext>
                  </a:extLst>
                </p:cNvPr>
                <p:cNvSpPr txBox="1"/>
                <p:nvPr/>
              </p:nvSpPr>
              <p:spPr>
                <a:xfrm>
                  <a:off x="1475949" y="1224725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49DB78BD-9FE7-493D-9677-2FC0FD213EE4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F76725E7-12FE-4F2C-8C2F-AD027DA3F7B3}"/>
                    </a:ext>
                  </a:extLst>
                </p:cNvPr>
                <p:cNvSpPr txBox="1"/>
                <p:nvPr/>
              </p:nvSpPr>
              <p:spPr>
                <a:xfrm>
                  <a:off x="1413004" y="49840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D7A072C1-EBF1-44C8-9109-4D6C8EFF03CB}"/>
                    </a:ext>
                  </a:extLst>
                </p:cNvPr>
                <p:cNvSpPr txBox="1"/>
                <p:nvPr/>
              </p:nvSpPr>
              <p:spPr>
                <a:xfrm>
                  <a:off x="1404969" y="62495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CF260538-3482-4880-B7B7-270093D673B2}"/>
                    </a:ext>
                  </a:extLst>
                </p:cNvPr>
                <p:cNvSpPr txBox="1"/>
                <p:nvPr/>
              </p:nvSpPr>
              <p:spPr>
                <a:xfrm>
                  <a:off x="1492019" y="150375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7D62EDB-4206-4D84-BDDD-B8ECA67D7231}"/>
                  </a:ext>
                </a:extLst>
              </p:cNvPr>
              <p:cNvSpPr txBox="1"/>
              <p:nvPr/>
            </p:nvSpPr>
            <p:spPr>
              <a:xfrm>
                <a:off x="8037401" y="163889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206460F-304E-419F-A774-87ECA939C75B}"/>
                  </a:ext>
                </a:extLst>
              </p:cNvPr>
              <p:cNvSpPr txBox="1"/>
              <p:nvPr/>
            </p:nvSpPr>
            <p:spPr>
              <a:xfrm>
                <a:off x="8026121" y="214536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1D71F68-C498-4C10-9888-D213C3BBAADD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70B88026-0222-4A53-B34D-D339BA61D59F}"/>
              </a:ext>
            </a:extLst>
          </p:cNvPr>
          <p:cNvCxnSpPr/>
          <p:nvPr/>
        </p:nvCxnSpPr>
        <p:spPr>
          <a:xfrm>
            <a:off x="776508" y="195229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76D52085-F4E6-49F8-AD02-C9591956FC81}"/>
              </a:ext>
            </a:extLst>
          </p:cNvPr>
          <p:cNvSpPr txBox="1"/>
          <p:nvPr/>
        </p:nvSpPr>
        <p:spPr>
          <a:xfrm>
            <a:off x="146674" y="1807961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35175907-52E0-4787-A725-3AA3372C18DE}"/>
              </a:ext>
            </a:extLst>
          </p:cNvPr>
          <p:cNvGrpSpPr/>
          <p:nvPr/>
        </p:nvGrpSpPr>
        <p:grpSpPr>
          <a:xfrm>
            <a:off x="931485" y="3868384"/>
            <a:ext cx="908032" cy="2376303"/>
            <a:chOff x="6494671" y="999446"/>
            <a:chExt cx="908032" cy="2376303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1D0B043F-D3E0-4615-B919-21EE24CA95B6}"/>
                </a:ext>
              </a:extLst>
            </p:cNvPr>
            <p:cNvGrpSpPr/>
            <p:nvPr/>
          </p:nvGrpSpPr>
          <p:grpSpPr>
            <a:xfrm>
              <a:off x="6494671" y="999446"/>
              <a:ext cx="908032" cy="2376303"/>
              <a:chOff x="7964419" y="46062"/>
              <a:chExt cx="908032" cy="2376303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D334D185-D48B-402C-86D0-7B638898DB53}"/>
                  </a:ext>
                </a:extLst>
              </p:cNvPr>
              <p:cNvGrpSpPr/>
              <p:nvPr/>
            </p:nvGrpSpPr>
            <p:grpSpPr>
              <a:xfrm>
                <a:off x="7964419" y="46062"/>
                <a:ext cx="908032" cy="1634001"/>
                <a:chOff x="1404969" y="146754"/>
                <a:chExt cx="908032" cy="1634001"/>
              </a:xfrm>
            </p:grpSpPr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FEF3F065-8E3A-4366-BA73-6294E2B0253C}"/>
                    </a:ext>
                  </a:extLst>
                </p:cNvPr>
                <p:cNvSpPr txBox="1"/>
                <p:nvPr/>
              </p:nvSpPr>
              <p:spPr>
                <a:xfrm>
                  <a:off x="1449175" y="80476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A73B8AAC-5500-47B9-AA86-AD49A88A271F}"/>
                    </a:ext>
                  </a:extLst>
                </p:cNvPr>
                <p:cNvSpPr txBox="1"/>
                <p:nvPr/>
              </p:nvSpPr>
              <p:spPr>
                <a:xfrm>
                  <a:off x="1466671" y="994393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BC75018B-8421-4A0A-8C04-F60425DAB522}"/>
                    </a:ext>
                  </a:extLst>
                </p:cNvPr>
                <p:cNvSpPr txBox="1"/>
                <p:nvPr/>
              </p:nvSpPr>
              <p:spPr>
                <a:xfrm>
                  <a:off x="1475949" y="1224725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81FC45EE-554C-4EFC-BDAC-49698A32967C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EA8CE465-D824-41FC-89C7-9C8C06BEB65B}"/>
                    </a:ext>
                  </a:extLst>
                </p:cNvPr>
                <p:cNvSpPr txBox="1"/>
                <p:nvPr/>
              </p:nvSpPr>
              <p:spPr>
                <a:xfrm>
                  <a:off x="1413004" y="49840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6F7A487F-58B6-49A2-ADC4-ADBB32BA045F}"/>
                    </a:ext>
                  </a:extLst>
                </p:cNvPr>
                <p:cNvSpPr txBox="1"/>
                <p:nvPr/>
              </p:nvSpPr>
              <p:spPr>
                <a:xfrm>
                  <a:off x="1404969" y="62495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E0DAA43C-7745-434D-878D-0A400777920A}"/>
                    </a:ext>
                  </a:extLst>
                </p:cNvPr>
                <p:cNvSpPr txBox="1"/>
                <p:nvPr/>
              </p:nvSpPr>
              <p:spPr>
                <a:xfrm>
                  <a:off x="1492019" y="150375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9EFE9EE3-1B6F-4F2E-9094-ED9745F3430D}"/>
                  </a:ext>
                </a:extLst>
              </p:cNvPr>
              <p:cNvSpPr txBox="1"/>
              <p:nvPr/>
            </p:nvSpPr>
            <p:spPr>
              <a:xfrm>
                <a:off x="8037401" y="163889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EB91371F-ED6F-42BE-A695-D5E79BE1531E}"/>
                  </a:ext>
                </a:extLst>
              </p:cNvPr>
              <p:cNvSpPr txBox="1"/>
              <p:nvPr/>
            </p:nvSpPr>
            <p:spPr>
              <a:xfrm>
                <a:off x="8026121" y="214536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16A78709-9144-4611-971F-188D92C539B0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A98ED2BE-8E2F-4AFE-9133-2498E5F8F1B2}"/>
              </a:ext>
            </a:extLst>
          </p:cNvPr>
          <p:cNvSpPr txBox="1"/>
          <p:nvPr/>
        </p:nvSpPr>
        <p:spPr>
          <a:xfrm>
            <a:off x="0" y="5153285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5A816D3A-5F05-45CC-B664-E31B3675E72E}"/>
              </a:ext>
            </a:extLst>
          </p:cNvPr>
          <p:cNvCxnSpPr/>
          <p:nvPr/>
        </p:nvCxnSpPr>
        <p:spPr>
          <a:xfrm>
            <a:off x="805489" y="525595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35">
            <a:extLst>
              <a:ext uri="{FF2B5EF4-FFF2-40B4-BE49-F238E27FC236}">
                <a16:creationId xmlns:a16="http://schemas.microsoft.com/office/drawing/2014/main" id="{FB241B53-313B-49B5-931C-31BC7B73F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550" y="1269267"/>
            <a:ext cx="3960000" cy="226695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1C39568B-7DA4-4D36-A559-0E2E6A3F48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550" y="4063455"/>
            <a:ext cx="3960000" cy="2207876"/>
          </a:xfrm>
          <a:prstGeom prst="rect">
            <a:avLst/>
          </a:prstGeom>
        </p:spPr>
      </p:pic>
      <p:grpSp>
        <p:nvGrpSpPr>
          <p:cNvPr id="39" name="组合 38">
            <a:extLst>
              <a:ext uri="{FF2B5EF4-FFF2-40B4-BE49-F238E27FC236}">
                <a16:creationId xmlns:a16="http://schemas.microsoft.com/office/drawing/2014/main" id="{EB5A6C0C-1329-45C2-A1B8-3FF8A8822BE9}"/>
              </a:ext>
            </a:extLst>
          </p:cNvPr>
          <p:cNvGrpSpPr/>
          <p:nvPr/>
        </p:nvGrpSpPr>
        <p:grpSpPr>
          <a:xfrm>
            <a:off x="6943153" y="1067254"/>
            <a:ext cx="908032" cy="2376303"/>
            <a:chOff x="6494671" y="999446"/>
            <a:chExt cx="908032" cy="2376303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7B3C04EE-B7B6-4772-9A0F-5B3CAB2898A7}"/>
                </a:ext>
              </a:extLst>
            </p:cNvPr>
            <p:cNvGrpSpPr/>
            <p:nvPr/>
          </p:nvGrpSpPr>
          <p:grpSpPr>
            <a:xfrm>
              <a:off x="6494671" y="999446"/>
              <a:ext cx="908032" cy="2376303"/>
              <a:chOff x="7964419" y="46062"/>
              <a:chExt cx="908032" cy="2376303"/>
            </a:xfrm>
          </p:grpSpPr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id="{EB32D238-441F-4017-BE30-387D296255E4}"/>
                  </a:ext>
                </a:extLst>
              </p:cNvPr>
              <p:cNvGrpSpPr/>
              <p:nvPr/>
            </p:nvGrpSpPr>
            <p:grpSpPr>
              <a:xfrm>
                <a:off x="7964419" y="46062"/>
                <a:ext cx="908032" cy="1704341"/>
                <a:chOff x="1404969" y="146754"/>
                <a:chExt cx="908032" cy="1704341"/>
              </a:xfrm>
            </p:grpSpPr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A207EB38-CB4E-4A8A-AE8E-1EBAE905CE64}"/>
                    </a:ext>
                  </a:extLst>
                </p:cNvPr>
                <p:cNvSpPr txBox="1"/>
                <p:nvPr/>
              </p:nvSpPr>
              <p:spPr>
                <a:xfrm>
                  <a:off x="1449175" y="846972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0B9DDB21-EC97-4723-8C44-FD181391EA95}"/>
                    </a:ext>
                  </a:extLst>
                </p:cNvPr>
                <p:cNvSpPr txBox="1"/>
                <p:nvPr/>
              </p:nvSpPr>
              <p:spPr>
                <a:xfrm>
                  <a:off x="1466671" y="1064733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2F66C6E4-B865-4920-8FCE-96B24E191DCA}"/>
                    </a:ext>
                  </a:extLst>
                </p:cNvPr>
                <p:cNvSpPr txBox="1"/>
                <p:nvPr/>
              </p:nvSpPr>
              <p:spPr>
                <a:xfrm>
                  <a:off x="1475949" y="1309133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文本框 47">
                  <a:extLst>
                    <a:ext uri="{FF2B5EF4-FFF2-40B4-BE49-F238E27FC236}">
                      <a16:creationId xmlns:a16="http://schemas.microsoft.com/office/drawing/2014/main" id="{99FB807A-C785-4EC7-8A3E-8D46C4901E6C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文本框 48">
                  <a:extLst>
                    <a:ext uri="{FF2B5EF4-FFF2-40B4-BE49-F238E27FC236}">
                      <a16:creationId xmlns:a16="http://schemas.microsoft.com/office/drawing/2014/main" id="{1E11DC13-EE71-43BE-810C-45705395838F}"/>
                    </a:ext>
                  </a:extLst>
                </p:cNvPr>
                <p:cNvSpPr txBox="1"/>
                <p:nvPr/>
              </p:nvSpPr>
              <p:spPr>
                <a:xfrm>
                  <a:off x="1413004" y="49840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399F887F-29E9-457D-8D13-A85447E7273C}"/>
                    </a:ext>
                  </a:extLst>
                </p:cNvPr>
                <p:cNvSpPr txBox="1"/>
                <p:nvPr/>
              </p:nvSpPr>
              <p:spPr>
                <a:xfrm>
                  <a:off x="1404969" y="65309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6118EF42-F349-4848-BC02-6B98851FDD35}"/>
                    </a:ext>
                  </a:extLst>
                </p:cNvPr>
                <p:cNvSpPr txBox="1"/>
                <p:nvPr/>
              </p:nvSpPr>
              <p:spPr>
                <a:xfrm>
                  <a:off x="1492019" y="157409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3790C371-7FA0-4BD5-AB7A-DEB25CDF622E}"/>
                  </a:ext>
                </a:extLst>
              </p:cNvPr>
              <p:cNvSpPr txBox="1"/>
              <p:nvPr/>
            </p:nvSpPr>
            <p:spPr>
              <a:xfrm>
                <a:off x="8037401" y="170923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DD905A3C-BB06-45F1-90F3-9DEE4A431E27}"/>
                  </a:ext>
                </a:extLst>
              </p:cNvPr>
              <p:cNvSpPr txBox="1"/>
              <p:nvPr/>
            </p:nvSpPr>
            <p:spPr>
              <a:xfrm>
                <a:off x="8026121" y="214536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F2DB97B8-38D8-41B2-B010-3C707A60391A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07316E0A-8601-4E7E-88FF-6ACE19FAAA7C}"/>
              </a:ext>
            </a:extLst>
          </p:cNvPr>
          <p:cNvCxnSpPr/>
          <p:nvPr/>
        </p:nvCxnSpPr>
        <p:spPr>
          <a:xfrm>
            <a:off x="6796211" y="188878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E596E2FC-B8A3-4198-98F8-D85D53638F69}"/>
              </a:ext>
            </a:extLst>
          </p:cNvPr>
          <p:cNvSpPr txBox="1"/>
          <p:nvPr/>
        </p:nvSpPr>
        <p:spPr>
          <a:xfrm>
            <a:off x="6236717" y="1744447"/>
            <a:ext cx="62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P-p65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2B2993B6-1768-41AB-BC80-9102146F39DD}"/>
              </a:ext>
            </a:extLst>
          </p:cNvPr>
          <p:cNvGrpSpPr/>
          <p:nvPr/>
        </p:nvGrpSpPr>
        <p:grpSpPr>
          <a:xfrm>
            <a:off x="6954194" y="3833006"/>
            <a:ext cx="908032" cy="2376303"/>
            <a:chOff x="6494671" y="999446"/>
            <a:chExt cx="908032" cy="2376303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05D46946-1694-4BE7-A980-ADBB487362F8}"/>
                </a:ext>
              </a:extLst>
            </p:cNvPr>
            <p:cNvGrpSpPr/>
            <p:nvPr/>
          </p:nvGrpSpPr>
          <p:grpSpPr>
            <a:xfrm>
              <a:off x="6494671" y="999446"/>
              <a:ext cx="908032" cy="2376303"/>
              <a:chOff x="7964419" y="46062"/>
              <a:chExt cx="908032" cy="2376303"/>
            </a:xfrm>
          </p:grpSpPr>
          <p:grpSp>
            <p:nvGrpSpPr>
              <p:cNvPr id="57" name="组合 56">
                <a:extLst>
                  <a:ext uri="{FF2B5EF4-FFF2-40B4-BE49-F238E27FC236}">
                    <a16:creationId xmlns:a16="http://schemas.microsoft.com/office/drawing/2014/main" id="{AE698C94-B65C-4A26-98F4-62B6101225E1}"/>
                  </a:ext>
                </a:extLst>
              </p:cNvPr>
              <p:cNvGrpSpPr/>
              <p:nvPr/>
            </p:nvGrpSpPr>
            <p:grpSpPr>
              <a:xfrm>
                <a:off x="7964419" y="46062"/>
                <a:ext cx="908032" cy="1718409"/>
                <a:chOff x="1404969" y="146754"/>
                <a:chExt cx="908032" cy="1718409"/>
              </a:xfrm>
            </p:grpSpPr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039ECA5-FBBF-4221-97E8-FBAF6134C4D9}"/>
                    </a:ext>
                  </a:extLst>
                </p:cNvPr>
                <p:cNvSpPr txBox="1"/>
                <p:nvPr/>
              </p:nvSpPr>
              <p:spPr>
                <a:xfrm>
                  <a:off x="1449175" y="88917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32DEAD10-0C39-4B6C-933D-2B32D187BEB8}"/>
                    </a:ext>
                  </a:extLst>
                </p:cNvPr>
                <p:cNvSpPr txBox="1"/>
                <p:nvPr/>
              </p:nvSpPr>
              <p:spPr>
                <a:xfrm>
                  <a:off x="1466671" y="1092869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2654A29A-6EA7-4BDE-A510-494996DC01A2}"/>
                    </a:ext>
                  </a:extLst>
                </p:cNvPr>
                <p:cNvSpPr txBox="1"/>
                <p:nvPr/>
              </p:nvSpPr>
              <p:spPr>
                <a:xfrm>
                  <a:off x="1475949" y="1337269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24AA1AB9-0FCA-49D4-895E-234D997D1AF3}"/>
                    </a:ext>
                  </a:extLst>
                </p:cNvPr>
                <p:cNvSpPr txBox="1"/>
                <p:nvPr/>
              </p:nvSpPr>
              <p:spPr>
                <a:xfrm>
                  <a:off x="1449175" y="14675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A6935C6D-7606-4770-86D7-07D20F2115B6}"/>
                    </a:ext>
                  </a:extLst>
                </p:cNvPr>
                <p:cNvSpPr txBox="1"/>
                <p:nvPr/>
              </p:nvSpPr>
              <p:spPr>
                <a:xfrm>
                  <a:off x="1413004" y="49840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27C8CAD9-23F4-4FD1-B77A-58741D07F1E4}"/>
                    </a:ext>
                  </a:extLst>
                </p:cNvPr>
                <p:cNvSpPr txBox="1"/>
                <p:nvPr/>
              </p:nvSpPr>
              <p:spPr>
                <a:xfrm>
                  <a:off x="1404969" y="65309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92223472-E7A9-4593-8974-AD5B76CAC4C4}"/>
                    </a:ext>
                  </a:extLst>
                </p:cNvPr>
                <p:cNvSpPr txBox="1"/>
                <p:nvPr/>
              </p:nvSpPr>
              <p:spPr>
                <a:xfrm>
                  <a:off x="1492019" y="158816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934E70E0-DDBD-49C1-813A-DA199794CC81}"/>
                  </a:ext>
                </a:extLst>
              </p:cNvPr>
              <p:cNvSpPr txBox="1"/>
              <p:nvPr/>
            </p:nvSpPr>
            <p:spPr>
              <a:xfrm>
                <a:off x="8037401" y="170923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911FE83F-E186-4553-9D6C-40816499A77B}"/>
                  </a:ext>
                </a:extLst>
              </p:cNvPr>
              <p:cNvSpPr txBox="1"/>
              <p:nvPr/>
            </p:nvSpPr>
            <p:spPr>
              <a:xfrm>
                <a:off x="8026121" y="214536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9717ADC2-D639-4B57-99D5-B910A5916C1D}"/>
                </a:ext>
              </a:extLst>
            </p:cNvPr>
            <p:cNvSpPr txBox="1"/>
            <p:nvPr/>
          </p:nvSpPr>
          <p:spPr>
            <a:xfrm>
              <a:off x="6510741" y="119451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180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id="{5E388898-AE40-4C32-8770-52B1DBFAD6BA}"/>
              </a:ext>
            </a:extLst>
          </p:cNvPr>
          <p:cNvSpPr txBox="1"/>
          <p:nvPr/>
        </p:nvSpPr>
        <p:spPr>
          <a:xfrm>
            <a:off x="6149400" y="515490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E38CBE3A-FA80-4C55-834C-AEA72AFCCFC6}"/>
              </a:ext>
            </a:extLst>
          </p:cNvPr>
          <p:cNvCxnSpPr/>
          <p:nvPr/>
        </p:nvCxnSpPr>
        <p:spPr>
          <a:xfrm>
            <a:off x="6926753" y="528571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655064" y="125752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2447544" y="125752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3288792" y="125752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120896" y="125752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7707171" y="122185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8499651" y="122185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9340899" y="122185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10173003" y="122185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>
            <a:extLst>
              <a:ext uri="{FF2B5EF4-FFF2-40B4-BE49-F238E27FC236}">
                <a16:creationId xmlns:a16="http://schemas.microsoft.com/office/drawing/2014/main" id="{B76CD218-2D1F-4C4C-93D1-EB7FF6DD6C42}"/>
              </a:ext>
            </a:extLst>
          </p:cNvPr>
          <p:cNvSpPr txBox="1"/>
          <p:nvPr/>
        </p:nvSpPr>
        <p:spPr>
          <a:xfrm>
            <a:off x="613694" y="909920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+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0E6B38F8-C38A-4761-AE5F-1DF431E10FEC}"/>
              </a:ext>
            </a:extLst>
          </p:cNvPr>
          <p:cNvSpPr txBox="1"/>
          <p:nvPr/>
        </p:nvSpPr>
        <p:spPr>
          <a:xfrm>
            <a:off x="630469" y="700811"/>
            <a:ext cx="4329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-GSDME            -                    -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28529BE3-7DA2-4576-A64A-60865B450F03}"/>
              </a:ext>
            </a:extLst>
          </p:cNvPr>
          <p:cNvSpPr txBox="1"/>
          <p:nvPr/>
        </p:nvSpPr>
        <p:spPr>
          <a:xfrm>
            <a:off x="6691455" y="907723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+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97F9864A-C96D-4B8A-9798-A435556AAAC3}"/>
              </a:ext>
            </a:extLst>
          </p:cNvPr>
          <p:cNvSpPr txBox="1"/>
          <p:nvPr/>
        </p:nvSpPr>
        <p:spPr>
          <a:xfrm>
            <a:off x="6708230" y="698614"/>
            <a:ext cx="4329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-GSDME            -                    -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964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212E297-F198-4FF2-8554-D0697A76F71E}"/>
              </a:ext>
            </a:extLst>
          </p:cNvPr>
          <p:cNvSpPr txBox="1"/>
          <p:nvPr/>
        </p:nvSpPr>
        <p:spPr>
          <a:xfrm>
            <a:off x="106724" y="589"/>
            <a:ext cx="127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7a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2CA1E3-D0FF-4443-8CB6-D39B4430A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743" y="1103214"/>
            <a:ext cx="3754211" cy="231477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EDF59C2-9161-4B35-82AB-825E90E84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743" y="3655679"/>
            <a:ext cx="3686175" cy="23336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50CCE2E-878A-4F46-81FA-E47B6BF55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1795" y="1013283"/>
            <a:ext cx="3852000" cy="239300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1A7A094-D1C6-4463-8CAD-02CD42804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7257" y="3824497"/>
            <a:ext cx="3924000" cy="234016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FE5BFA35-8233-4163-B6A2-85BDC07C6229}"/>
              </a:ext>
            </a:extLst>
          </p:cNvPr>
          <p:cNvGrpSpPr/>
          <p:nvPr/>
        </p:nvGrpSpPr>
        <p:grpSpPr>
          <a:xfrm>
            <a:off x="973426" y="826215"/>
            <a:ext cx="888024" cy="2576974"/>
            <a:chOff x="7986117" y="201264"/>
            <a:chExt cx="888024" cy="257697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80781E7E-634A-4067-A866-DF3935E0F2FE}"/>
                </a:ext>
              </a:extLst>
            </p:cNvPr>
            <p:cNvGrpSpPr/>
            <p:nvPr/>
          </p:nvGrpSpPr>
          <p:grpSpPr>
            <a:xfrm>
              <a:off x="7986117" y="201264"/>
              <a:ext cx="888024" cy="1795482"/>
              <a:chOff x="1426667" y="301956"/>
              <a:chExt cx="888024" cy="1795482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13FA2A5-C750-4713-8BA0-92E46FA6597B}"/>
                  </a:ext>
                </a:extLst>
              </p:cNvPr>
              <p:cNvSpPr txBox="1"/>
              <p:nvPr/>
            </p:nvSpPr>
            <p:spPr>
              <a:xfrm>
                <a:off x="1484262" y="101211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4D43682A-37BB-47DA-9255-903EE49F06C5}"/>
                  </a:ext>
                </a:extLst>
              </p:cNvPr>
              <p:cNvSpPr txBox="1"/>
              <p:nvPr/>
            </p:nvSpPr>
            <p:spPr>
              <a:xfrm>
                <a:off x="1484262" y="122855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0D7D8C3-43A2-42BC-88F1-1013934D02B9}"/>
                  </a:ext>
                </a:extLst>
              </p:cNvPr>
              <p:cNvSpPr txBox="1"/>
              <p:nvPr/>
            </p:nvSpPr>
            <p:spPr>
              <a:xfrm>
                <a:off x="1475474" y="15048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A7701FEF-3337-4239-B796-282A2B62012A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66105A6E-BF28-42C0-A98B-9819F8CE06AA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745CE15-4A77-4FBB-A407-4FB958C28BF8}"/>
                  </a:ext>
                </a:extLst>
              </p:cNvPr>
              <p:cNvSpPr txBox="1"/>
              <p:nvPr/>
            </p:nvSpPr>
            <p:spPr>
              <a:xfrm>
                <a:off x="1441181" y="82116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89153BDA-B240-48AA-A8BF-8D46ECE551D1}"/>
                  </a:ext>
                </a:extLst>
              </p:cNvPr>
              <p:cNvSpPr txBox="1"/>
              <p:nvPr/>
            </p:nvSpPr>
            <p:spPr>
              <a:xfrm>
                <a:off x="1493709" y="182043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C03AF27-FDE1-4972-8197-34962F32F74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730A021D-5618-4C13-9B78-957F0DA18B56}"/>
                </a:ext>
              </a:extLst>
            </p:cNvPr>
            <p:cNvSpPr txBox="1"/>
            <p:nvPr/>
          </p:nvSpPr>
          <p:spPr>
            <a:xfrm>
              <a:off x="8029646" y="198654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2E133C54-E752-4913-8836-9A44B9CE778F}"/>
                </a:ext>
              </a:extLst>
            </p:cNvPr>
            <p:cNvSpPr txBox="1"/>
            <p:nvPr/>
          </p:nvSpPr>
          <p:spPr>
            <a:xfrm>
              <a:off x="8034924" y="250123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1AE34B9F-9377-466C-9CA5-A2BC6500BF93}"/>
              </a:ext>
            </a:extLst>
          </p:cNvPr>
          <p:cNvSpPr txBox="1"/>
          <p:nvPr/>
        </p:nvSpPr>
        <p:spPr>
          <a:xfrm>
            <a:off x="-13511" y="1722337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D5B9F10-84E7-4E3E-BD66-EE1D02978F46}"/>
              </a:ext>
            </a:extLst>
          </p:cNvPr>
          <p:cNvSpPr txBox="1"/>
          <p:nvPr/>
        </p:nvSpPr>
        <p:spPr>
          <a:xfrm>
            <a:off x="-13511" y="2346107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0C9E2A49-B667-408C-B20A-D3530EBF28F0}"/>
              </a:ext>
            </a:extLst>
          </p:cNvPr>
          <p:cNvCxnSpPr/>
          <p:nvPr/>
        </p:nvCxnSpPr>
        <p:spPr>
          <a:xfrm>
            <a:off x="860076" y="186133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F3802DE6-CBA9-493C-B7E5-FF2E9745FCB6}"/>
              </a:ext>
            </a:extLst>
          </p:cNvPr>
          <p:cNvCxnSpPr/>
          <p:nvPr/>
        </p:nvCxnSpPr>
        <p:spPr>
          <a:xfrm>
            <a:off x="800651" y="2480326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53A86999-EAD8-4B80-AABF-109D158166BC}"/>
              </a:ext>
            </a:extLst>
          </p:cNvPr>
          <p:cNvCxnSpPr/>
          <p:nvPr/>
        </p:nvCxnSpPr>
        <p:spPr>
          <a:xfrm>
            <a:off x="820635" y="497140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08CDE25F-6C3F-403F-8541-17C28836938E}"/>
              </a:ext>
            </a:extLst>
          </p:cNvPr>
          <p:cNvGrpSpPr/>
          <p:nvPr/>
        </p:nvGrpSpPr>
        <p:grpSpPr>
          <a:xfrm>
            <a:off x="973426" y="3403189"/>
            <a:ext cx="920100" cy="2092748"/>
            <a:chOff x="7986117" y="201264"/>
            <a:chExt cx="920100" cy="209274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33AA7ED3-E56B-4B06-89E6-0580A474ED33}"/>
                </a:ext>
              </a:extLst>
            </p:cNvPr>
            <p:cNvGrpSpPr/>
            <p:nvPr/>
          </p:nvGrpSpPr>
          <p:grpSpPr>
            <a:xfrm>
              <a:off x="7986117" y="201264"/>
              <a:ext cx="920100" cy="1776719"/>
              <a:chOff x="1426667" y="301956"/>
              <a:chExt cx="920100" cy="1776719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4A816623-8266-43A9-BC4F-6CE28A34F7B8}"/>
                  </a:ext>
                </a:extLst>
              </p:cNvPr>
              <p:cNvSpPr txBox="1"/>
              <p:nvPr/>
            </p:nvSpPr>
            <p:spPr>
              <a:xfrm>
                <a:off x="1502467" y="10536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1C59B9D-6C5A-4BAA-983C-678B81359F57}"/>
                  </a:ext>
                </a:extLst>
              </p:cNvPr>
              <p:cNvSpPr txBox="1"/>
              <p:nvPr/>
            </p:nvSpPr>
            <p:spPr>
              <a:xfrm>
                <a:off x="1525785" y="124685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E4330E06-892E-47C0-87AA-AB75799A3550}"/>
                  </a:ext>
                </a:extLst>
              </p:cNvPr>
              <p:cNvSpPr txBox="1"/>
              <p:nvPr/>
            </p:nvSpPr>
            <p:spPr>
              <a:xfrm>
                <a:off x="1502752" y="15483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2CAE9478-DDA5-4419-98C7-06EC75AB140A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A2973158-4E5E-4BE6-852F-69B9C6F5CEE4}"/>
                  </a:ext>
                </a:extLst>
              </p:cNvPr>
              <p:cNvSpPr txBox="1"/>
              <p:nvPr/>
            </p:nvSpPr>
            <p:spPr>
              <a:xfrm>
                <a:off x="1426667" y="63836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F84D9891-CEDD-4495-8C9B-A0265E5B2C64}"/>
                  </a:ext>
                </a:extLst>
              </p:cNvPr>
              <p:cNvSpPr txBox="1"/>
              <p:nvPr/>
            </p:nvSpPr>
            <p:spPr>
              <a:xfrm>
                <a:off x="1441154" y="84151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D9166357-FCBB-4F0A-A064-B8D9A72F7726}"/>
                  </a:ext>
                </a:extLst>
              </p:cNvPr>
              <p:cNvSpPr txBox="1"/>
              <p:nvPr/>
            </p:nvSpPr>
            <p:spPr>
              <a:xfrm>
                <a:off x="1490089" y="180167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84799F3C-AF6B-47B8-950B-A630961C7AB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7FDFBBB0-7BAF-4C22-9841-63A0E2B344D8}"/>
                </a:ext>
              </a:extLst>
            </p:cNvPr>
            <p:cNvSpPr txBox="1"/>
            <p:nvPr/>
          </p:nvSpPr>
          <p:spPr>
            <a:xfrm>
              <a:off x="8073052" y="20170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0BB73E52-E09B-4679-842D-3A94D90E3999}"/>
              </a:ext>
            </a:extLst>
          </p:cNvPr>
          <p:cNvSpPr txBox="1"/>
          <p:nvPr/>
        </p:nvSpPr>
        <p:spPr>
          <a:xfrm>
            <a:off x="157480" y="4856081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50DD3EE-CCF0-4616-BF73-01150AC1C639}"/>
              </a:ext>
            </a:extLst>
          </p:cNvPr>
          <p:cNvSpPr txBox="1"/>
          <p:nvPr/>
        </p:nvSpPr>
        <p:spPr>
          <a:xfrm>
            <a:off x="1038481" y="569516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27FF30E3-AEF7-42BF-A078-52F04A15ADDA}"/>
              </a:ext>
            </a:extLst>
          </p:cNvPr>
          <p:cNvGrpSpPr/>
          <p:nvPr/>
        </p:nvGrpSpPr>
        <p:grpSpPr>
          <a:xfrm>
            <a:off x="6497132" y="729793"/>
            <a:ext cx="974108" cy="2554067"/>
            <a:chOff x="7871031" y="-122379"/>
            <a:chExt cx="974108" cy="2554067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70F3A6F1-185D-4F20-8442-4328148C8349}"/>
                </a:ext>
              </a:extLst>
            </p:cNvPr>
            <p:cNvGrpSpPr/>
            <p:nvPr/>
          </p:nvGrpSpPr>
          <p:grpSpPr>
            <a:xfrm>
              <a:off x="7871031" y="-122379"/>
              <a:ext cx="974108" cy="1772155"/>
              <a:chOff x="1311581" y="-21687"/>
              <a:chExt cx="974108" cy="1772155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8F1B5CF2-1449-4056-AC7A-9D57DB27A81A}"/>
                  </a:ext>
                </a:extLst>
              </p:cNvPr>
              <p:cNvSpPr txBox="1"/>
              <p:nvPr/>
            </p:nvSpPr>
            <p:spPr>
              <a:xfrm>
                <a:off x="1437581" y="71475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2DA5EB39-8B1A-440B-B1B8-EE4009822606}"/>
                  </a:ext>
                </a:extLst>
              </p:cNvPr>
              <p:cNvSpPr txBox="1"/>
              <p:nvPr/>
            </p:nvSpPr>
            <p:spPr>
              <a:xfrm>
                <a:off x="1446663" y="91311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22D9B44-568E-4856-A406-089ABB930BAD}"/>
                  </a:ext>
                </a:extLst>
              </p:cNvPr>
              <p:cNvSpPr txBox="1"/>
              <p:nvPr/>
            </p:nvSpPr>
            <p:spPr>
              <a:xfrm>
                <a:off x="1446663" y="114198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A1BCFBEF-F24C-4D2C-B9A6-2B2AE88B88CF}"/>
                  </a:ext>
                </a:extLst>
              </p:cNvPr>
              <p:cNvSpPr txBox="1"/>
              <p:nvPr/>
            </p:nvSpPr>
            <p:spPr>
              <a:xfrm>
                <a:off x="1311581" y="-216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94C52DF6-FD2A-4D66-8679-ABFFBAD2C527}"/>
                  </a:ext>
                </a:extLst>
              </p:cNvPr>
              <p:cNvSpPr txBox="1"/>
              <p:nvPr/>
            </p:nvSpPr>
            <p:spPr>
              <a:xfrm>
                <a:off x="1369049" y="31579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5B92B892-DDBA-4948-A6AC-4BC639C8EB3F}"/>
                  </a:ext>
                </a:extLst>
              </p:cNvPr>
              <p:cNvSpPr txBox="1"/>
              <p:nvPr/>
            </p:nvSpPr>
            <p:spPr>
              <a:xfrm>
                <a:off x="1356130" y="50812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92AD3DAD-4A7F-458A-AECD-AB1547B917C3}"/>
                  </a:ext>
                </a:extLst>
              </p:cNvPr>
              <p:cNvSpPr txBox="1"/>
              <p:nvPr/>
            </p:nvSpPr>
            <p:spPr>
              <a:xfrm>
                <a:off x="1464707" y="147346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1124A30F-85E6-4333-84DD-A7282D4311FD}"/>
                </a:ext>
              </a:extLst>
            </p:cNvPr>
            <p:cNvSpPr txBox="1"/>
            <p:nvPr/>
          </p:nvSpPr>
          <p:spPr>
            <a:xfrm>
              <a:off x="8020487" y="164087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FEB1CEB1-BD32-4503-9989-00DFCDE6834C}"/>
                </a:ext>
              </a:extLst>
            </p:cNvPr>
            <p:cNvSpPr txBox="1"/>
            <p:nvPr/>
          </p:nvSpPr>
          <p:spPr>
            <a:xfrm>
              <a:off x="8011545" y="215468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EA6A8445-C996-4961-A679-0DA669AB6397}"/>
              </a:ext>
            </a:extLst>
          </p:cNvPr>
          <p:cNvSpPr txBox="1"/>
          <p:nvPr/>
        </p:nvSpPr>
        <p:spPr>
          <a:xfrm>
            <a:off x="5601463" y="2185947"/>
            <a:ext cx="9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5AB7DC4F-191A-478C-B639-0441D676A5D4}"/>
              </a:ext>
            </a:extLst>
          </p:cNvPr>
          <p:cNvCxnSpPr/>
          <p:nvPr/>
        </p:nvCxnSpPr>
        <p:spPr>
          <a:xfrm>
            <a:off x="6439076" y="2307219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>
            <a:extLst>
              <a:ext uri="{FF2B5EF4-FFF2-40B4-BE49-F238E27FC236}">
                <a16:creationId xmlns:a16="http://schemas.microsoft.com/office/drawing/2014/main" id="{4FF3DEA5-F108-4F34-A55E-FE9F73B1A08E}"/>
              </a:ext>
            </a:extLst>
          </p:cNvPr>
          <p:cNvSpPr/>
          <p:nvPr/>
        </p:nvSpPr>
        <p:spPr>
          <a:xfrm>
            <a:off x="6570093" y="943579"/>
            <a:ext cx="8209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8B2857A7-239D-4989-9097-7AF9D6FD98D2}"/>
              </a:ext>
            </a:extLst>
          </p:cNvPr>
          <p:cNvGrpSpPr/>
          <p:nvPr/>
        </p:nvGrpSpPr>
        <p:grpSpPr>
          <a:xfrm>
            <a:off x="6617404" y="3601083"/>
            <a:ext cx="907917" cy="2078019"/>
            <a:chOff x="7986117" y="201264"/>
            <a:chExt cx="907917" cy="2078019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3A29D3A0-2AFA-4FAB-B0FE-1424529C5694}"/>
                </a:ext>
              </a:extLst>
            </p:cNvPr>
            <p:cNvGrpSpPr/>
            <p:nvPr/>
          </p:nvGrpSpPr>
          <p:grpSpPr>
            <a:xfrm>
              <a:off x="7986117" y="201264"/>
              <a:ext cx="907917" cy="1778510"/>
              <a:chOff x="1426667" y="301956"/>
              <a:chExt cx="907917" cy="1778510"/>
            </a:xfrm>
          </p:grpSpPr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15BFE324-00E8-4F88-BD2E-A20A02A7AA4B}"/>
                  </a:ext>
                </a:extLst>
              </p:cNvPr>
              <p:cNvSpPr txBox="1"/>
              <p:nvPr/>
            </p:nvSpPr>
            <p:spPr>
              <a:xfrm>
                <a:off x="1484876" y="106534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A7F0E7FB-66CD-4271-9744-CED699AB48C8}"/>
                  </a:ext>
                </a:extLst>
              </p:cNvPr>
              <p:cNvSpPr txBox="1"/>
              <p:nvPr/>
            </p:nvSpPr>
            <p:spPr>
              <a:xfrm>
                <a:off x="1513602" y="127702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742B044D-1485-4B94-80BE-7ED94CF65ECB}"/>
                  </a:ext>
                </a:extLst>
              </p:cNvPr>
              <p:cNvSpPr txBox="1"/>
              <p:nvPr/>
            </p:nvSpPr>
            <p:spPr>
              <a:xfrm>
                <a:off x="1484876" y="150426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2671E751-E402-43D2-938B-32EE618AD0C6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FFF0A8CF-8A77-4ADF-9689-64787337DE0C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68A89D01-484E-4659-AF97-62C509463295}"/>
                  </a:ext>
                </a:extLst>
              </p:cNvPr>
              <p:cNvSpPr txBox="1"/>
              <p:nvPr/>
            </p:nvSpPr>
            <p:spPr>
              <a:xfrm>
                <a:off x="1432151" y="859963"/>
                <a:ext cx="8324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9962AA86-DC3A-41F2-AEBF-0346AE108E51}"/>
                  </a:ext>
                </a:extLst>
              </p:cNvPr>
              <p:cNvSpPr txBox="1"/>
              <p:nvPr/>
            </p:nvSpPr>
            <p:spPr>
              <a:xfrm>
                <a:off x="1471311" y="18034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矩形 62">
                <a:extLst>
                  <a:ext uri="{FF2B5EF4-FFF2-40B4-BE49-F238E27FC236}">
                    <a16:creationId xmlns:a16="http://schemas.microsoft.com/office/drawing/2014/main" id="{28625D01-E736-49BB-8FB9-2B035632A47B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160713AE-BF74-4217-8B1D-731B8D095DB8}"/>
                </a:ext>
              </a:extLst>
            </p:cNvPr>
            <p:cNvSpPr txBox="1"/>
            <p:nvPr/>
          </p:nvSpPr>
          <p:spPr>
            <a:xfrm>
              <a:off x="8073052" y="200228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文本框 63">
            <a:extLst>
              <a:ext uri="{FF2B5EF4-FFF2-40B4-BE49-F238E27FC236}">
                <a16:creationId xmlns:a16="http://schemas.microsoft.com/office/drawing/2014/main" id="{C7FEE549-1AB3-4C35-830F-9386D8E8F263}"/>
              </a:ext>
            </a:extLst>
          </p:cNvPr>
          <p:cNvSpPr txBox="1"/>
          <p:nvPr/>
        </p:nvSpPr>
        <p:spPr>
          <a:xfrm>
            <a:off x="5535970" y="5897166"/>
            <a:ext cx="1123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43C7F752-0B63-4247-BCA1-7A5A28095E00}"/>
              </a:ext>
            </a:extLst>
          </p:cNvPr>
          <p:cNvCxnSpPr/>
          <p:nvPr/>
        </p:nvCxnSpPr>
        <p:spPr>
          <a:xfrm>
            <a:off x="6482374" y="604107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BA334579-D47D-4020-B321-36072D430970}"/>
              </a:ext>
            </a:extLst>
          </p:cNvPr>
          <p:cNvSpPr txBox="1"/>
          <p:nvPr/>
        </p:nvSpPr>
        <p:spPr>
          <a:xfrm>
            <a:off x="6668968" y="589966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18164B7D-64A7-478C-9816-64FD5987D548}"/>
              </a:ext>
            </a:extLst>
          </p:cNvPr>
          <p:cNvCxnSpPr/>
          <p:nvPr/>
        </p:nvCxnSpPr>
        <p:spPr>
          <a:xfrm>
            <a:off x="1500316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882329E4-CA50-403A-A11F-DB312E8E6419}"/>
              </a:ext>
            </a:extLst>
          </p:cNvPr>
          <p:cNvCxnSpPr/>
          <p:nvPr/>
        </p:nvCxnSpPr>
        <p:spPr>
          <a:xfrm>
            <a:off x="2447544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7646CC98-1E8C-4028-A228-46643653480B}"/>
              </a:ext>
            </a:extLst>
          </p:cNvPr>
          <p:cNvCxnSpPr/>
          <p:nvPr/>
        </p:nvCxnSpPr>
        <p:spPr>
          <a:xfrm>
            <a:off x="3274724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8967CB49-FBAA-431B-99EA-699A68674971}"/>
              </a:ext>
            </a:extLst>
          </p:cNvPr>
          <p:cNvCxnSpPr/>
          <p:nvPr/>
        </p:nvCxnSpPr>
        <p:spPr>
          <a:xfrm>
            <a:off x="4149032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86044A20-7E99-4D47-943E-F39C646169D1}"/>
              </a:ext>
            </a:extLst>
          </p:cNvPr>
          <p:cNvCxnSpPr/>
          <p:nvPr/>
        </p:nvCxnSpPr>
        <p:spPr>
          <a:xfrm>
            <a:off x="7105386" y="94995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C1271F58-EAD9-401D-A598-99D276773EF3}"/>
              </a:ext>
            </a:extLst>
          </p:cNvPr>
          <p:cNvCxnSpPr/>
          <p:nvPr/>
        </p:nvCxnSpPr>
        <p:spPr>
          <a:xfrm>
            <a:off x="8052614" y="94995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A5B6A7BC-58A9-4999-987D-AAC6E0FBF9DD}"/>
              </a:ext>
            </a:extLst>
          </p:cNvPr>
          <p:cNvCxnSpPr/>
          <p:nvPr/>
        </p:nvCxnSpPr>
        <p:spPr>
          <a:xfrm>
            <a:off x="8879794" y="94995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A7789BD-6E4B-470B-9050-23853C60ACD5}"/>
              </a:ext>
            </a:extLst>
          </p:cNvPr>
          <p:cNvCxnSpPr/>
          <p:nvPr/>
        </p:nvCxnSpPr>
        <p:spPr>
          <a:xfrm>
            <a:off x="9754102" y="94995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04311EA6-AF87-4599-8AF8-CF02520D49AC}"/>
              </a:ext>
            </a:extLst>
          </p:cNvPr>
          <p:cNvSpPr txBox="1"/>
          <p:nvPr/>
        </p:nvSpPr>
        <p:spPr>
          <a:xfrm>
            <a:off x="527215" y="671074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+ 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30B8A7C5-4DE0-469C-97AB-75B7CCA2D9E4}"/>
              </a:ext>
            </a:extLst>
          </p:cNvPr>
          <p:cNvSpPr txBox="1"/>
          <p:nvPr/>
        </p:nvSpPr>
        <p:spPr>
          <a:xfrm>
            <a:off x="280236" y="419807"/>
            <a:ext cx="5074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Z-DEVD-FMK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                     - 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5C9B7F68-3A50-466F-AAF7-DA8183097CAD}"/>
              </a:ext>
            </a:extLst>
          </p:cNvPr>
          <p:cNvSpPr txBox="1"/>
          <p:nvPr/>
        </p:nvSpPr>
        <p:spPr>
          <a:xfrm>
            <a:off x="6099026" y="569935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+ 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CCEC34ED-B7C8-4B74-81EF-AA6DFE3253E9}"/>
              </a:ext>
            </a:extLst>
          </p:cNvPr>
          <p:cNvSpPr txBox="1"/>
          <p:nvPr/>
        </p:nvSpPr>
        <p:spPr>
          <a:xfrm>
            <a:off x="5852047" y="318668"/>
            <a:ext cx="5074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Z-DEVD-FMK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                     - 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244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4B77C86-C3DB-4A17-8E54-6C490EBAE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637" y="1062116"/>
            <a:ext cx="4320000" cy="297688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4B8A9B4-F955-4F67-9DF8-773019902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5350" y="4161896"/>
            <a:ext cx="4320000" cy="2601636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BFD0E9EA-C7D5-463B-84AB-8F83E96A6119}"/>
              </a:ext>
            </a:extLst>
          </p:cNvPr>
          <p:cNvGrpSpPr/>
          <p:nvPr/>
        </p:nvGrpSpPr>
        <p:grpSpPr>
          <a:xfrm>
            <a:off x="6781884" y="764849"/>
            <a:ext cx="884715" cy="2628458"/>
            <a:chOff x="7986117" y="201264"/>
            <a:chExt cx="884715" cy="262845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4271E81-59B9-408C-88EA-0CC01630AB70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40535"/>
              <a:chOff x="1426667" y="301956"/>
              <a:chExt cx="878577" cy="1740535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13C6371-2CBF-40A1-BE77-DE5AE0CCA929}"/>
                  </a:ext>
                </a:extLst>
              </p:cNvPr>
              <p:cNvSpPr txBox="1"/>
              <p:nvPr/>
            </p:nvSpPr>
            <p:spPr>
              <a:xfrm>
                <a:off x="1484262" y="102618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3E1C31C3-3A18-4802-92FB-50E3DB863DF7}"/>
                  </a:ext>
                </a:extLst>
              </p:cNvPr>
              <p:cNvSpPr txBox="1"/>
              <p:nvPr/>
            </p:nvSpPr>
            <p:spPr>
              <a:xfrm>
                <a:off x="1484262" y="122766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B6419569-4587-48CC-A30B-04F3A9956DF3}"/>
                  </a:ext>
                </a:extLst>
              </p:cNvPr>
              <p:cNvSpPr txBox="1"/>
              <p:nvPr/>
            </p:nvSpPr>
            <p:spPr>
              <a:xfrm>
                <a:off x="1475474" y="147406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00A615C8-6AD6-4E1D-9869-F6479B38FAE8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F2FD8444-68B3-4A34-8FD5-78E86B4B8188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6885E85-2566-454E-B8E0-67325AA7A820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BAD70F0-D6E3-4362-909D-F03DE7324D35}"/>
                  </a:ext>
                </a:extLst>
              </p:cNvPr>
              <p:cNvSpPr txBox="1"/>
              <p:nvPr/>
            </p:nvSpPr>
            <p:spPr>
              <a:xfrm>
                <a:off x="1475474" y="176549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4E70CDEC-C602-45C9-9A65-4DEB44F1A0E7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9F9F7632-3623-4351-ADC3-A50D0A013D7C}"/>
                </a:ext>
              </a:extLst>
            </p:cNvPr>
            <p:cNvSpPr txBox="1"/>
            <p:nvPr/>
          </p:nvSpPr>
          <p:spPr>
            <a:xfrm>
              <a:off x="8019726" y="196070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1DB4014F-E5BA-478F-A440-33F3275ECDF4}"/>
                </a:ext>
              </a:extLst>
            </p:cNvPr>
            <p:cNvSpPr txBox="1"/>
            <p:nvPr/>
          </p:nvSpPr>
          <p:spPr>
            <a:xfrm>
              <a:off x="8049850" y="255272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5186D3C6-413E-429F-B134-8E75F71CC65B}"/>
              </a:ext>
            </a:extLst>
          </p:cNvPr>
          <p:cNvCxnSpPr/>
          <p:nvPr/>
        </p:nvCxnSpPr>
        <p:spPr>
          <a:xfrm>
            <a:off x="6853694" y="285539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B17D93D6-FC65-4FD2-9CF4-354296A83A2E}"/>
              </a:ext>
            </a:extLst>
          </p:cNvPr>
          <p:cNvSpPr txBox="1"/>
          <p:nvPr/>
        </p:nvSpPr>
        <p:spPr>
          <a:xfrm>
            <a:off x="6282756" y="2756784"/>
            <a:ext cx="666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BBB59747-590D-4D02-9F53-48C4C264DD77}"/>
              </a:ext>
            </a:extLst>
          </p:cNvPr>
          <p:cNvCxnSpPr/>
          <p:nvPr/>
        </p:nvCxnSpPr>
        <p:spPr>
          <a:xfrm>
            <a:off x="6629093" y="542168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8D74960-B3A1-4C0E-97A7-BB7277DC9278}"/>
              </a:ext>
            </a:extLst>
          </p:cNvPr>
          <p:cNvGrpSpPr/>
          <p:nvPr/>
        </p:nvGrpSpPr>
        <p:grpSpPr>
          <a:xfrm>
            <a:off x="6781884" y="3923812"/>
            <a:ext cx="920100" cy="1994110"/>
            <a:chOff x="7986117" y="201264"/>
            <a:chExt cx="920100" cy="1994110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B6D8DCC8-D918-46C7-8CF6-304489AE9ABC}"/>
                </a:ext>
              </a:extLst>
            </p:cNvPr>
            <p:cNvGrpSpPr/>
            <p:nvPr/>
          </p:nvGrpSpPr>
          <p:grpSpPr>
            <a:xfrm>
              <a:off x="7986117" y="201264"/>
              <a:ext cx="920100" cy="1703350"/>
              <a:chOff x="1426667" y="301956"/>
              <a:chExt cx="920100" cy="1703350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409775EF-485C-4BAE-B6AD-86B6D19E17D6}"/>
                  </a:ext>
                </a:extLst>
              </p:cNvPr>
              <p:cNvSpPr txBox="1"/>
              <p:nvPr/>
            </p:nvSpPr>
            <p:spPr>
              <a:xfrm>
                <a:off x="1502467" y="99733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8B63A6C4-410A-4B84-A584-911514026F28}"/>
                  </a:ext>
                </a:extLst>
              </p:cNvPr>
              <p:cNvSpPr txBox="1"/>
              <p:nvPr/>
            </p:nvSpPr>
            <p:spPr>
              <a:xfrm>
                <a:off x="1525785" y="12187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643969C2-5E6E-43AB-ABB1-0B776DA5FC3E}"/>
                  </a:ext>
                </a:extLst>
              </p:cNvPr>
              <p:cNvSpPr txBox="1"/>
              <p:nvPr/>
            </p:nvSpPr>
            <p:spPr>
              <a:xfrm>
                <a:off x="1502752" y="147803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EE1C0A42-4A36-428A-9619-C16939A5188E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0EC2E163-122A-41A1-84F6-7AB39F354F88}"/>
                  </a:ext>
                </a:extLst>
              </p:cNvPr>
              <p:cNvSpPr txBox="1"/>
              <p:nvPr/>
            </p:nvSpPr>
            <p:spPr>
              <a:xfrm>
                <a:off x="1426667" y="63836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ED569160-E43F-4BB1-9C35-3E5BCD827606}"/>
                  </a:ext>
                </a:extLst>
              </p:cNvPr>
              <p:cNvSpPr txBox="1"/>
              <p:nvPr/>
            </p:nvSpPr>
            <p:spPr>
              <a:xfrm>
                <a:off x="1441154" y="84151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F0F1F99C-221D-4CEF-BE11-767C4F15A9C6}"/>
                  </a:ext>
                </a:extLst>
              </p:cNvPr>
              <p:cNvSpPr txBox="1"/>
              <p:nvPr/>
            </p:nvSpPr>
            <p:spPr>
              <a:xfrm>
                <a:off x="1516696" y="172830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D2DC7B5A-B02D-4501-9D7B-383E23BC2EC1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091840B-2B66-4F22-9135-6C7BE8F316EC}"/>
                </a:ext>
              </a:extLst>
            </p:cNvPr>
            <p:cNvSpPr txBox="1"/>
            <p:nvPr/>
          </p:nvSpPr>
          <p:spPr>
            <a:xfrm>
              <a:off x="8043712" y="191837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id="{FD9A0D55-B156-4597-8594-1984C13D17DA}"/>
              </a:ext>
            </a:extLst>
          </p:cNvPr>
          <p:cNvSpPr txBox="1"/>
          <p:nvPr/>
        </p:nvSpPr>
        <p:spPr>
          <a:xfrm>
            <a:off x="6839479" y="6299967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EF68E552-1BCA-4209-9058-65D3EBEEDAD9}"/>
              </a:ext>
            </a:extLst>
          </p:cNvPr>
          <p:cNvSpPr txBox="1"/>
          <p:nvPr/>
        </p:nvSpPr>
        <p:spPr>
          <a:xfrm>
            <a:off x="6106944" y="514988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B1424500-0B23-415B-A599-7A2D9F83A0A6}"/>
              </a:ext>
            </a:extLst>
          </p:cNvPr>
          <p:cNvSpPr txBox="1"/>
          <p:nvPr/>
        </p:nvSpPr>
        <p:spPr>
          <a:xfrm>
            <a:off x="47311" y="-185"/>
            <a:ext cx="127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8e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699B3F7D-7F53-42D7-9C60-8E264C563A6A}"/>
              </a:ext>
            </a:extLst>
          </p:cNvPr>
          <p:cNvCxnSpPr/>
          <p:nvPr/>
        </p:nvCxnSpPr>
        <p:spPr>
          <a:xfrm>
            <a:off x="7518348" y="10056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A1D394FE-247A-4F76-AE34-131D2DB3CF4C}"/>
              </a:ext>
            </a:extLst>
          </p:cNvPr>
          <p:cNvCxnSpPr/>
          <p:nvPr/>
        </p:nvCxnSpPr>
        <p:spPr>
          <a:xfrm>
            <a:off x="8338964" y="10056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D8EAFE98-023F-40F8-A00C-9FC00259EC1D}"/>
              </a:ext>
            </a:extLst>
          </p:cNvPr>
          <p:cNvCxnSpPr/>
          <p:nvPr/>
        </p:nvCxnSpPr>
        <p:spPr>
          <a:xfrm>
            <a:off x="9292756" y="10056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2FE4E0F6-3560-4DDA-8FF4-C6C4EFDFFA9D}"/>
              </a:ext>
            </a:extLst>
          </p:cNvPr>
          <p:cNvCxnSpPr/>
          <p:nvPr/>
        </p:nvCxnSpPr>
        <p:spPr>
          <a:xfrm>
            <a:off x="10167064" y="10056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>
            <a:extLst>
              <a:ext uri="{FF2B5EF4-FFF2-40B4-BE49-F238E27FC236}">
                <a16:creationId xmlns:a16="http://schemas.microsoft.com/office/drawing/2014/main" id="{6C8B66CE-5755-41CC-B5DE-D49CEF55A9C3}"/>
              </a:ext>
            </a:extLst>
          </p:cNvPr>
          <p:cNvSpPr txBox="1"/>
          <p:nvPr/>
        </p:nvSpPr>
        <p:spPr>
          <a:xfrm>
            <a:off x="7621783" y="726052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D380745D-1426-4907-B6E0-9E2B05288F61}"/>
              </a:ext>
            </a:extLst>
          </p:cNvPr>
          <p:cNvSpPr txBox="1"/>
          <p:nvPr/>
        </p:nvSpPr>
        <p:spPr>
          <a:xfrm>
            <a:off x="8514558" y="723297"/>
            <a:ext cx="74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95633093-544B-4160-942A-C78334B39D6C}"/>
              </a:ext>
            </a:extLst>
          </p:cNvPr>
          <p:cNvSpPr txBox="1"/>
          <p:nvPr/>
        </p:nvSpPr>
        <p:spPr>
          <a:xfrm>
            <a:off x="9475187" y="709572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4E8A1DCD-4AD8-492C-917C-35713513E250}"/>
              </a:ext>
            </a:extLst>
          </p:cNvPr>
          <p:cNvSpPr txBox="1"/>
          <p:nvPr/>
        </p:nvSpPr>
        <p:spPr>
          <a:xfrm>
            <a:off x="10269486" y="708484"/>
            <a:ext cx="74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A00ABFA7-BA8F-424B-9903-92285A3227F0}"/>
              </a:ext>
            </a:extLst>
          </p:cNvPr>
          <p:cNvCxnSpPr/>
          <p:nvPr/>
        </p:nvCxnSpPr>
        <p:spPr>
          <a:xfrm>
            <a:off x="9292756" y="691162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6FDBF7C6-6E9A-44A9-AA4B-A80B4461391C}"/>
              </a:ext>
            </a:extLst>
          </p:cNvPr>
          <p:cNvSpPr txBox="1"/>
          <p:nvPr/>
        </p:nvSpPr>
        <p:spPr>
          <a:xfrm>
            <a:off x="9962080" y="375221"/>
            <a:ext cx="82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IR</a:t>
            </a:r>
            <a:endParaRPr lang="zh-CN" altLang="en-US" dirty="0"/>
          </a:p>
        </p:txBody>
      </p: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C06445BC-EA7A-4034-8F10-BBB3FAF87673}"/>
              </a:ext>
            </a:extLst>
          </p:cNvPr>
          <p:cNvCxnSpPr/>
          <p:nvPr/>
        </p:nvCxnSpPr>
        <p:spPr>
          <a:xfrm>
            <a:off x="7475898" y="691162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>
            <a:extLst>
              <a:ext uri="{FF2B5EF4-FFF2-40B4-BE49-F238E27FC236}">
                <a16:creationId xmlns:a16="http://schemas.microsoft.com/office/drawing/2014/main" id="{2987CCA3-FD05-49E0-A18A-52B41D44DF2F}"/>
              </a:ext>
            </a:extLst>
          </p:cNvPr>
          <p:cNvSpPr txBox="1"/>
          <p:nvPr/>
        </p:nvSpPr>
        <p:spPr>
          <a:xfrm>
            <a:off x="8145222" y="357899"/>
            <a:ext cx="82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Sham</a:t>
            </a:r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FC54886-786C-4A1B-A833-DFA99669B10E}"/>
              </a:ext>
            </a:extLst>
          </p:cNvPr>
          <p:cNvGrpSpPr/>
          <p:nvPr/>
        </p:nvGrpSpPr>
        <p:grpSpPr>
          <a:xfrm>
            <a:off x="42083" y="381561"/>
            <a:ext cx="5478026" cy="6492320"/>
            <a:chOff x="5294269" y="-182892"/>
            <a:chExt cx="5478026" cy="649232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901B22A9-C25C-4033-9C04-75E78038D9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52295" y="507121"/>
              <a:ext cx="4320000" cy="2678166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2B5F1DD1-DE9B-4E6A-8E4E-1D2645DEE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47487" y="3698698"/>
              <a:ext cx="4320000" cy="2610730"/>
            </a:xfrm>
            <a:prstGeom prst="rect">
              <a:avLst/>
            </a:prstGeom>
          </p:spPr>
        </p:pic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3BBF14E8-8139-4556-AE28-FEA47A062F78}"/>
                </a:ext>
              </a:extLst>
            </p:cNvPr>
            <p:cNvGrpSpPr/>
            <p:nvPr/>
          </p:nvGrpSpPr>
          <p:grpSpPr>
            <a:xfrm>
              <a:off x="6090399" y="181761"/>
              <a:ext cx="878577" cy="2837843"/>
              <a:chOff x="7986117" y="201264"/>
              <a:chExt cx="878577" cy="2837843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4A1D0968-581D-4879-94AF-0E400A26641D}"/>
                  </a:ext>
                </a:extLst>
              </p:cNvPr>
              <p:cNvGrpSpPr/>
              <p:nvPr/>
            </p:nvGrpSpPr>
            <p:grpSpPr>
              <a:xfrm>
                <a:off x="7986117" y="201264"/>
                <a:ext cx="878577" cy="1796807"/>
                <a:chOff x="1426667" y="301956"/>
                <a:chExt cx="878577" cy="1796807"/>
              </a:xfrm>
            </p:grpSpPr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F3416212-7D5F-4490-95DE-BBED486355E8}"/>
                    </a:ext>
                  </a:extLst>
                </p:cNvPr>
                <p:cNvSpPr txBox="1"/>
                <p:nvPr/>
              </p:nvSpPr>
              <p:spPr>
                <a:xfrm>
                  <a:off x="1484262" y="101211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1CBB75CB-83EE-4097-B987-A5D497572FA2}"/>
                    </a:ext>
                  </a:extLst>
                </p:cNvPr>
                <p:cNvSpPr txBox="1"/>
                <p:nvPr/>
              </p:nvSpPr>
              <p:spPr>
                <a:xfrm>
                  <a:off x="1484262" y="1213593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EADA190C-D18C-45A5-85FD-39C53A2E4E13}"/>
                    </a:ext>
                  </a:extLst>
                </p:cNvPr>
                <p:cNvSpPr txBox="1"/>
                <p:nvPr/>
              </p:nvSpPr>
              <p:spPr>
                <a:xfrm>
                  <a:off x="1475474" y="1516267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60B5E9E7-28BE-4461-8E83-73EC6E396B4C}"/>
                    </a:ext>
                  </a:extLst>
                </p:cNvPr>
                <p:cNvSpPr txBox="1"/>
                <p:nvPr/>
              </p:nvSpPr>
              <p:spPr>
                <a:xfrm>
                  <a:off x="1428412" y="30195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E61EC8DA-4F87-409B-A0EE-4B6CA9F812E8}"/>
                    </a:ext>
                  </a:extLst>
                </p:cNvPr>
                <p:cNvSpPr txBox="1"/>
                <p:nvPr/>
              </p:nvSpPr>
              <p:spPr>
                <a:xfrm>
                  <a:off x="1426667" y="681902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3DD82700-9FF7-49A7-B836-17121CDAD501}"/>
                    </a:ext>
                  </a:extLst>
                </p:cNvPr>
                <p:cNvSpPr txBox="1"/>
                <p:nvPr/>
              </p:nvSpPr>
              <p:spPr>
                <a:xfrm>
                  <a:off x="1426667" y="863367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DC21E477-68D9-42FD-95A4-96D08338BC62}"/>
                    </a:ext>
                  </a:extLst>
                </p:cNvPr>
                <p:cNvSpPr txBox="1"/>
                <p:nvPr/>
              </p:nvSpPr>
              <p:spPr>
                <a:xfrm>
                  <a:off x="1475474" y="1821764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矩形 45">
                  <a:extLst>
                    <a:ext uri="{FF2B5EF4-FFF2-40B4-BE49-F238E27FC236}">
                      <a16:creationId xmlns:a16="http://schemas.microsoft.com/office/drawing/2014/main" id="{F6E4E038-6901-46C5-A3E5-53CAD2FB7F81}"/>
                    </a:ext>
                  </a:extLst>
                </p:cNvPr>
                <p:cNvSpPr/>
                <p:nvPr/>
              </p:nvSpPr>
              <p:spPr>
                <a:xfrm>
                  <a:off x="1428412" y="514535"/>
                  <a:ext cx="820982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180</a:t>
                  </a:r>
                  <a:endParaRPr lang="zh-CN" altLang="en-US" sz="1200" dirty="0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D34294D2-3277-4F79-9C3C-00DFE20ACF23}"/>
                  </a:ext>
                </a:extLst>
              </p:cNvPr>
              <p:cNvSpPr txBox="1"/>
              <p:nvPr/>
            </p:nvSpPr>
            <p:spPr>
              <a:xfrm>
                <a:off x="8043712" y="201497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9CDC022B-FD4A-4B99-8E5D-4406C2F54D44}"/>
                  </a:ext>
                </a:extLst>
              </p:cNvPr>
              <p:cNvSpPr txBox="1"/>
              <p:nvPr/>
            </p:nvSpPr>
            <p:spPr>
              <a:xfrm>
                <a:off x="8043712" y="27621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03DB3BB8-26DA-4333-B9E9-6A9ED1D45105}"/>
                </a:ext>
              </a:extLst>
            </p:cNvPr>
            <p:cNvCxnSpPr/>
            <p:nvPr/>
          </p:nvCxnSpPr>
          <p:spPr>
            <a:xfrm>
              <a:off x="6162209" y="2412983"/>
              <a:ext cx="252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C2D04EE8-19AA-4728-BE95-3E35054B45A4}"/>
                </a:ext>
              </a:extLst>
            </p:cNvPr>
            <p:cNvSpPr txBox="1"/>
            <p:nvPr/>
          </p:nvSpPr>
          <p:spPr>
            <a:xfrm>
              <a:off x="5565109" y="2298607"/>
              <a:ext cx="6660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NGAL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FECFEE4F-E9C0-453F-BA2F-336479BCD480}"/>
                </a:ext>
              </a:extLst>
            </p:cNvPr>
            <p:cNvCxnSpPr/>
            <p:nvPr/>
          </p:nvCxnSpPr>
          <p:spPr>
            <a:xfrm>
              <a:off x="5937608" y="4951141"/>
              <a:ext cx="252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67EA92EE-1BF3-44DA-BA73-9BE21F4D5D2E}"/>
                </a:ext>
              </a:extLst>
            </p:cNvPr>
            <p:cNvGrpSpPr/>
            <p:nvPr/>
          </p:nvGrpSpPr>
          <p:grpSpPr>
            <a:xfrm>
              <a:off x="6090399" y="3340724"/>
              <a:ext cx="920100" cy="2120567"/>
              <a:chOff x="7986117" y="201264"/>
              <a:chExt cx="920100" cy="2120567"/>
            </a:xfrm>
          </p:grpSpPr>
          <p:grpSp>
            <p:nvGrpSpPr>
              <p:cNvPr id="51" name="组合 50">
                <a:extLst>
                  <a:ext uri="{FF2B5EF4-FFF2-40B4-BE49-F238E27FC236}">
                    <a16:creationId xmlns:a16="http://schemas.microsoft.com/office/drawing/2014/main" id="{E3BD488A-EBDF-469E-BBFD-5DFF6CD53E19}"/>
                  </a:ext>
                </a:extLst>
              </p:cNvPr>
              <p:cNvGrpSpPr/>
              <p:nvPr/>
            </p:nvGrpSpPr>
            <p:grpSpPr>
              <a:xfrm>
                <a:off x="7986117" y="201264"/>
                <a:ext cx="920100" cy="1845851"/>
                <a:chOff x="1426667" y="301956"/>
                <a:chExt cx="920100" cy="1845851"/>
              </a:xfrm>
            </p:grpSpPr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89BBD79-5EAF-48ED-9F60-ECE0CAF46064}"/>
                    </a:ext>
                  </a:extLst>
                </p:cNvPr>
                <p:cNvSpPr txBox="1"/>
                <p:nvPr/>
              </p:nvSpPr>
              <p:spPr>
                <a:xfrm>
                  <a:off x="1502467" y="1025472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B0211032-F2F9-4C63-9962-553DA923083C}"/>
                    </a:ext>
                  </a:extLst>
                </p:cNvPr>
                <p:cNvSpPr txBox="1"/>
                <p:nvPr/>
              </p:nvSpPr>
              <p:spPr>
                <a:xfrm>
                  <a:off x="1525785" y="124685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30B9D404-B5FA-466B-A43D-DD05171B4D07}"/>
                    </a:ext>
                  </a:extLst>
                </p:cNvPr>
                <p:cNvSpPr txBox="1"/>
                <p:nvPr/>
              </p:nvSpPr>
              <p:spPr>
                <a:xfrm>
                  <a:off x="1502752" y="1520237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207C5245-4E13-4BEA-A34F-ADA045698E44}"/>
                    </a:ext>
                  </a:extLst>
                </p:cNvPr>
                <p:cNvSpPr txBox="1"/>
                <p:nvPr/>
              </p:nvSpPr>
              <p:spPr>
                <a:xfrm>
                  <a:off x="1428412" y="301956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 err="1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A5EEB349-D224-4E23-B9ED-C44222AA3466}"/>
                    </a:ext>
                  </a:extLst>
                </p:cNvPr>
                <p:cNvSpPr txBox="1"/>
                <p:nvPr/>
              </p:nvSpPr>
              <p:spPr>
                <a:xfrm>
                  <a:off x="1426667" y="638360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130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A67D1253-7E59-418A-96C8-C0B81699EB5A}"/>
                    </a:ext>
                  </a:extLst>
                </p:cNvPr>
                <p:cNvSpPr txBox="1"/>
                <p:nvPr/>
              </p:nvSpPr>
              <p:spPr>
                <a:xfrm>
                  <a:off x="1441154" y="841510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B0F7DBCA-DB69-4FFD-A1EE-0692D84E0AFA}"/>
                    </a:ext>
                  </a:extLst>
                </p:cNvPr>
                <p:cNvSpPr txBox="1"/>
                <p:nvPr/>
              </p:nvSpPr>
              <p:spPr>
                <a:xfrm>
                  <a:off x="1475474" y="1870808"/>
                  <a:ext cx="8209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zh-CN" altLang="en-US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矩形 59">
                  <a:extLst>
                    <a:ext uri="{FF2B5EF4-FFF2-40B4-BE49-F238E27FC236}">
                      <a16:creationId xmlns:a16="http://schemas.microsoft.com/office/drawing/2014/main" id="{061BCB6D-C5AA-47E5-A774-11BBA6876D8D}"/>
                    </a:ext>
                  </a:extLst>
                </p:cNvPr>
                <p:cNvSpPr/>
                <p:nvPr/>
              </p:nvSpPr>
              <p:spPr>
                <a:xfrm>
                  <a:off x="1428412" y="514535"/>
                  <a:ext cx="820982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180</a:t>
                  </a:r>
                  <a:endParaRPr lang="zh-CN" altLang="en-US" sz="1200" dirty="0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12201B55-D04F-4997-AE12-3F7EAA9C0B3F}"/>
                  </a:ext>
                </a:extLst>
              </p:cNvPr>
              <p:cNvSpPr txBox="1"/>
              <p:nvPr/>
            </p:nvSpPr>
            <p:spPr>
              <a:xfrm>
                <a:off x="8043712" y="204483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4CEBC2B4-19D9-4BC7-9B0E-90D5D2B4635B}"/>
                </a:ext>
              </a:extLst>
            </p:cNvPr>
            <p:cNvSpPr txBox="1"/>
            <p:nvPr/>
          </p:nvSpPr>
          <p:spPr>
            <a:xfrm>
              <a:off x="6148790" y="584360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975B2996-A36F-4303-97EC-C07D6F7956DD}"/>
                </a:ext>
              </a:extLst>
            </p:cNvPr>
            <p:cNvSpPr txBox="1"/>
            <p:nvPr/>
          </p:nvSpPr>
          <p:spPr>
            <a:xfrm>
              <a:off x="5294269" y="475795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GAPDH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26453326-FEEA-472D-938A-FB3A7A75FDD3}"/>
                </a:ext>
              </a:extLst>
            </p:cNvPr>
            <p:cNvSpPr txBox="1"/>
            <p:nvPr/>
          </p:nvSpPr>
          <p:spPr>
            <a:xfrm>
              <a:off x="7065942" y="188257"/>
              <a:ext cx="6949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265232D7-A839-4858-9751-9D467E971A06}"/>
                </a:ext>
              </a:extLst>
            </p:cNvPr>
            <p:cNvSpPr txBox="1"/>
            <p:nvPr/>
          </p:nvSpPr>
          <p:spPr>
            <a:xfrm>
              <a:off x="7888446" y="196348"/>
              <a:ext cx="7444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0F8CBDEA-BB42-4C6F-8F14-D2D2D7AE507C}"/>
                </a:ext>
              </a:extLst>
            </p:cNvPr>
            <p:cNvSpPr txBox="1"/>
            <p:nvPr/>
          </p:nvSpPr>
          <p:spPr>
            <a:xfrm>
              <a:off x="8849075" y="196393"/>
              <a:ext cx="6949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7950AE8D-DB5E-4A4B-9693-555CD8392385}"/>
                </a:ext>
              </a:extLst>
            </p:cNvPr>
            <p:cNvSpPr txBox="1"/>
            <p:nvPr/>
          </p:nvSpPr>
          <p:spPr>
            <a:xfrm>
              <a:off x="9684685" y="196348"/>
              <a:ext cx="7444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5" name="直接连接符 84">
              <a:extLst>
                <a:ext uri="{FF2B5EF4-FFF2-40B4-BE49-F238E27FC236}">
                  <a16:creationId xmlns:a16="http://schemas.microsoft.com/office/drawing/2014/main" id="{C15E4DA3-8E8E-4A0B-B0D9-AD0F527D1A3A}"/>
                </a:ext>
              </a:extLst>
            </p:cNvPr>
            <p:cNvCxnSpPr/>
            <p:nvPr/>
          </p:nvCxnSpPr>
          <p:spPr>
            <a:xfrm>
              <a:off x="8666644" y="150371"/>
              <a:ext cx="16367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5D00F0A0-CADB-4B3F-B971-0D2AC33DA099}"/>
                </a:ext>
              </a:extLst>
            </p:cNvPr>
            <p:cNvSpPr txBox="1"/>
            <p:nvPr/>
          </p:nvSpPr>
          <p:spPr>
            <a:xfrm>
              <a:off x="9335968" y="-165570"/>
              <a:ext cx="8209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IR</a:t>
              </a:r>
              <a:endParaRPr lang="zh-CN" altLang="en-US" dirty="0"/>
            </a:p>
          </p:txBody>
        </p:sp>
        <p:cxnSp>
          <p:nvCxnSpPr>
            <p:cNvPr id="87" name="直接连接符 86">
              <a:extLst>
                <a:ext uri="{FF2B5EF4-FFF2-40B4-BE49-F238E27FC236}">
                  <a16:creationId xmlns:a16="http://schemas.microsoft.com/office/drawing/2014/main" id="{77B94144-BC57-44AC-B5E1-41D0AC906CA5}"/>
                </a:ext>
              </a:extLst>
            </p:cNvPr>
            <p:cNvCxnSpPr/>
            <p:nvPr/>
          </p:nvCxnSpPr>
          <p:spPr>
            <a:xfrm>
              <a:off x="6849786" y="150371"/>
              <a:ext cx="16367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72FDCB7E-19CF-4CCA-BDE6-1CCE25D39D54}"/>
                </a:ext>
              </a:extLst>
            </p:cNvPr>
            <p:cNvSpPr txBox="1"/>
            <p:nvPr/>
          </p:nvSpPr>
          <p:spPr>
            <a:xfrm>
              <a:off x="7519110" y="-182892"/>
              <a:ext cx="8209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Sham</a:t>
              </a:r>
              <a:endParaRPr lang="zh-CN" altLang="en-US" dirty="0"/>
            </a:p>
          </p:txBody>
        </p:sp>
      </p:grp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78F9B209-6D6D-4143-B2AD-13BA21737610}"/>
              </a:ext>
            </a:extLst>
          </p:cNvPr>
          <p:cNvCxnSpPr/>
          <p:nvPr/>
        </p:nvCxnSpPr>
        <p:spPr>
          <a:xfrm>
            <a:off x="1635705" y="1003331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3F21803A-F665-41C8-80C7-9947A6F0AC84}"/>
              </a:ext>
            </a:extLst>
          </p:cNvPr>
          <p:cNvCxnSpPr/>
          <p:nvPr/>
        </p:nvCxnSpPr>
        <p:spPr>
          <a:xfrm>
            <a:off x="2456321" y="1003331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C97D559E-BA01-44F1-AD0F-972801B23040}"/>
              </a:ext>
            </a:extLst>
          </p:cNvPr>
          <p:cNvCxnSpPr/>
          <p:nvPr/>
        </p:nvCxnSpPr>
        <p:spPr>
          <a:xfrm>
            <a:off x="3410113" y="1003331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A537BF81-F6DA-425D-811D-EBE1679AD894}"/>
              </a:ext>
            </a:extLst>
          </p:cNvPr>
          <p:cNvCxnSpPr/>
          <p:nvPr/>
        </p:nvCxnSpPr>
        <p:spPr>
          <a:xfrm>
            <a:off x="4284421" y="1003331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49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FC717E2-651B-4EF9-BF22-E7817ECBCE49}"/>
              </a:ext>
            </a:extLst>
          </p:cNvPr>
          <p:cNvSpPr txBox="1"/>
          <p:nvPr/>
        </p:nvSpPr>
        <p:spPr>
          <a:xfrm>
            <a:off x="30291" y="-17046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1d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7F7F50D-3871-4426-91A9-F4BE807D9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875" y="3451623"/>
            <a:ext cx="4608000" cy="2560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A5AE9FC-E6E5-4758-BA71-847B2AA0A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75" y="739910"/>
            <a:ext cx="4608000" cy="25893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E02601E-F2E0-452B-98FD-F6E9A035D0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1434" y="771505"/>
            <a:ext cx="4536000" cy="258349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583E1920-9078-4867-8F68-E309C8FCC9CE}"/>
              </a:ext>
            </a:extLst>
          </p:cNvPr>
          <p:cNvGrpSpPr/>
          <p:nvPr/>
        </p:nvGrpSpPr>
        <p:grpSpPr>
          <a:xfrm>
            <a:off x="951959" y="509965"/>
            <a:ext cx="878577" cy="2670748"/>
            <a:chOff x="7986117" y="201264"/>
            <a:chExt cx="878577" cy="267074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467862EE-29FC-48B9-B90E-9689801495AC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85043"/>
              <a:chOff x="1426667" y="301956"/>
              <a:chExt cx="878577" cy="1985043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3346145D-0199-4F8D-8A37-1985CC64A789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7ABB0F05-9404-44D6-8B91-95E8BB2D7535}"/>
                  </a:ext>
                </a:extLst>
              </p:cNvPr>
              <p:cNvSpPr txBox="1"/>
              <p:nvPr/>
            </p:nvSpPr>
            <p:spPr>
              <a:xfrm>
                <a:off x="1484262" y="134288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143601B-6A11-4575-B253-1EBCD0D32989}"/>
                  </a:ext>
                </a:extLst>
              </p:cNvPr>
              <p:cNvSpPr txBox="1"/>
              <p:nvPr/>
            </p:nvSpPr>
            <p:spPr>
              <a:xfrm>
                <a:off x="1475474" y="166185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F6BD47AD-80F6-4940-8E4C-ACC5FF12F841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490103AC-9CA5-4527-B043-EBACA98EF320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4A387F0-3A3C-4A16-9016-4908C5F5A4A0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6EA1F818-79C9-4223-B839-392F8AE43CEC}"/>
                  </a:ext>
                </a:extLst>
              </p:cNvPr>
              <p:cNvSpPr txBox="1"/>
              <p:nvPr/>
            </p:nvSpPr>
            <p:spPr>
              <a:xfrm>
                <a:off x="1475474" y="201000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9F9F0E7-2F4E-4B95-A82F-6A2C43059FE0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69BF7CB5-DF78-435E-89C1-B70120E77CFE}"/>
                </a:ext>
              </a:extLst>
            </p:cNvPr>
            <p:cNvSpPr txBox="1"/>
            <p:nvPr/>
          </p:nvSpPr>
          <p:spPr>
            <a:xfrm>
              <a:off x="8043712" y="224575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CB62560C-B20A-486C-B36D-E2B51AFC9987}"/>
                </a:ext>
              </a:extLst>
            </p:cNvPr>
            <p:cNvSpPr txBox="1"/>
            <p:nvPr/>
          </p:nvSpPr>
          <p:spPr>
            <a:xfrm>
              <a:off x="8034924" y="25950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FA75D9E-B836-4373-B007-1D5AD02487B3}"/>
              </a:ext>
            </a:extLst>
          </p:cNvPr>
          <p:cNvGrpSpPr/>
          <p:nvPr/>
        </p:nvGrpSpPr>
        <p:grpSpPr>
          <a:xfrm>
            <a:off x="937110" y="3253799"/>
            <a:ext cx="878577" cy="2714290"/>
            <a:chOff x="7986117" y="201264"/>
            <a:chExt cx="878577" cy="2714290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5EDA5B02-8782-4A60-94DD-2F23D0485D3C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85043"/>
              <a:chOff x="1426667" y="301956"/>
              <a:chExt cx="878577" cy="198504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81C4B9E2-7C36-4F2E-9984-901AA3AE1EAD}"/>
                  </a:ext>
                </a:extLst>
              </p:cNvPr>
              <p:cNvSpPr txBox="1"/>
              <p:nvPr/>
            </p:nvSpPr>
            <p:spPr>
              <a:xfrm>
                <a:off x="1484262" y="112823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AC6CA37-3837-4842-A632-C3CA7FF9BE88}"/>
                  </a:ext>
                </a:extLst>
              </p:cNvPr>
              <p:cNvSpPr txBox="1"/>
              <p:nvPr/>
            </p:nvSpPr>
            <p:spPr>
              <a:xfrm>
                <a:off x="1484262" y="134288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52B5C897-E0BA-4665-9C4F-B159CC1DB763}"/>
                  </a:ext>
                </a:extLst>
              </p:cNvPr>
              <p:cNvSpPr txBox="1"/>
              <p:nvPr/>
            </p:nvSpPr>
            <p:spPr>
              <a:xfrm>
                <a:off x="1475474" y="166185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6CA39B5D-0F5F-4B94-A943-06E6742B1BEF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83E75ADD-34F1-48A7-BF9C-CDB78CAA91B8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44B9159-D54B-43C7-BDDD-7306597155D7}"/>
                  </a:ext>
                </a:extLst>
              </p:cNvPr>
              <p:cNvSpPr txBox="1"/>
              <p:nvPr/>
            </p:nvSpPr>
            <p:spPr>
              <a:xfrm>
                <a:off x="1426667" y="90824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424D2521-2280-4784-81D1-D0757ED80DBE}"/>
                  </a:ext>
                </a:extLst>
              </p:cNvPr>
              <p:cNvSpPr txBox="1"/>
              <p:nvPr/>
            </p:nvSpPr>
            <p:spPr>
              <a:xfrm>
                <a:off x="1475474" y="201000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D1F77FAA-752D-4EBF-B435-DE22349F0086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20077D5-8965-462C-B089-B3C110083768}"/>
                </a:ext>
              </a:extLst>
            </p:cNvPr>
            <p:cNvSpPr txBox="1"/>
            <p:nvPr/>
          </p:nvSpPr>
          <p:spPr>
            <a:xfrm>
              <a:off x="8043712" y="224575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342AED8D-D6C7-4B8F-B572-0EA8A7C309F6}"/>
                </a:ext>
              </a:extLst>
            </p:cNvPr>
            <p:cNvSpPr txBox="1"/>
            <p:nvPr/>
          </p:nvSpPr>
          <p:spPr>
            <a:xfrm>
              <a:off x="8034924" y="263855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1BE530C-F3AA-4AD2-8309-000ACBF70E4C}"/>
              </a:ext>
            </a:extLst>
          </p:cNvPr>
          <p:cNvGrpSpPr/>
          <p:nvPr/>
        </p:nvGrpSpPr>
        <p:grpSpPr>
          <a:xfrm>
            <a:off x="6952077" y="522642"/>
            <a:ext cx="878577" cy="2743318"/>
            <a:chOff x="7986117" y="201264"/>
            <a:chExt cx="878577" cy="2743318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6FEEC8AB-F4C7-4547-BA28-04419E7B60FB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41501"/>
              <a:chOff x="1426667" y="301956"/>
              <a:chExt cx="878577" cy="1941501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C21E9A97-540A-4438-8C67-035593963B68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DB08F2D-E285-49FD-BC7E-8F037C13DC2C}"/>
                  </a:ext>
                </a:extLst>
              </p:cNvPr>
              <p:cNvSpPr txBox="1"/>
              <p:nvPr/>
            </p:nvSpPr>
            <p:spPr>
              <a:xfrm>
                <a:off x="1484262" y="134288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35614679-6169-4F89-A2B1-3B3509D57D93}"/>
                  </a:ext>
                </a:extLst>
              </p:cNvPr>
              <p:cNvSpPr txBox="1"/>
              <p:nvPr/>
            </p:nvSpPr>
            <p:spPr>
              <a:xfrm>
                <a:off x="1475474" y="161831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A4CED7A9-FE32-4767-8154-225B1AA95D9C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750DA541-777F-41D9-9B1C-6245C7628D2A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9095A97D-DBA0-4EDE-94BE-9504B3022B23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9D7DE5CC-38DD-4E1F-831C-B15752C95983}"/>
                  </a:ext>
                </a:extLst>
              </p:cNvPr>
              <p:cNvSpPr txBox="1"/>
              <p:nvPr/>
            </p:nvSpPr>
            <p:spPr>
              <a:xfrm>
                <a:off x="1475474" y="196645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79C105C6-3A96-4A73-8892-8C3A7E07B0F4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3749347A-2102-4EDA-AD48-6E914DD15598}"/>
                </a:ext>
              </a:extLst>
            </p:cNvPr>
            <p:cNvSpPr txBox="1"/>
            <p:nvPr/>
          </p:nvSpPr>
          <p:spPr>
            <a:xfrm>
              <a:off x="8043712" y="218770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3F2A3594-00A3-4D43-BE2E-F4CF2E20686F}"/>
                </a:ext>
              </a:extLst>
            </p:cNvPr>
            <p:cNvSpPr txBox="1"/>
            <p:nvPr/>
          </p:nvSpPr>
          <p:spPr>
            <a:xfrm>
              <a:off x="8034924" y="266758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9F56FA19-E3D3-4E41-97C1-AFB8F287AC5A}"/>
              </a:ext>
            </a:extLst>
          </p:cNvPr>
          <p:cNvCxnSpPr/>
          <p:nvPr/>
        </p:nvCxnSpPr>
        <p:spPr>
          <a:xfrm>
            <a:off x="795566" y="5004909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7D3EC35D-0164-420E-92F5-22BB83611C07}"/>
              </a:ext>
            </a:extLst>
          </p:cNvPr>
          <p:cNvSpPr txBox="1"/>
          <p:nvPr/>
        </p:nvSpPr>
        <p:spPr>
          <a:xfrm>
            <a:off x="98795" y="4865177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18E77A98-3504-4EB0-A0D0-36FA4D87BCCA}"/>
              </a:ext>
            </a:extLst>
          </p:cNvPr>
          <p:cNvSpPr txBox="1"/>
          <p:nvPr/>
        </p:nvSpPr>
        <p:spPr>
          <a:xfrm>
            <a:off x="-48264" y="1553187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7F25DAD9-2FAD-45EA-877E-225A9FCEF186}"/>
              </a:ext>
            </a:extLst>
          </p:cNvPr>
          <p:cNvSpPr txBox="1"/>
          <p:nvPr/>
        </p:nvSpPr>
        <p:spPr>
          <a:xfrm>
            <a:off x="-34978" y="2251230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01E9F3A8-BB2F-4933-A927-663D1AD7F662}"/>
              </a:ext>
            </a:extLst>
          </p:cNvPr>
          <p:cNvCxnSpPr/>
          <p:nvPr/>
        </p:nvCxnSpPr>
        <p:spPr>
          <a:xfrm>
            <a:off x="852677" y="167393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A1F249D3-D6FE-4EAB-B60C-04088B477D42}"/>
              </a:ext>
            </a:extLst>
          </p:cNvPr>
          <p:cNvCxnSpPr/>
          <p:nvPr/>
        </p:nvCxnSpPr>
        <p:spPr>
          <a:xfrm>
            <a:off x="793698" y="2350974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A96F4423-216C-4E01-9FE9-0216A7F2651D}"/>
              </a:ext>
            </a:extLst>
          </p:cNvPr>
          <p:cNvCxnSpPr/>
          <p:nvPr/>
        </p:nvCxnSpPr>
        <p:spPr>
          <a:xfrm>
            <a:off x="6826077" y="2320109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ADA39C3A-73FD-4D27-9E99-11CF4314B783}"/>
              </a:ext>
            </a:extLst>
          </p:cNvPr>
          <p:cNvSpPr txBox="1"/>
          <p:nvPr/>
        </p:nvSpPr>
        <p:spPr>
          <a:xfrm>
            <a:off x="6020599" y="2209612"/>
            <a:ext cx="9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E790455-9DA9-4F28-9DC6-008012BB7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1499" y="3642039"/>
            <a:ext cx="4697472" cy="2682567"/>
          </a:xfrm>
          <a:prstGeom prst="rect">
            <a:avLst/>
          </a:prstGeom>
        </p:spPr>
      </p:pic>
      <p:grpSp>
        <p:nvGrpSpPr>
          <p:cNvPr id="53" name="组合 52">
            <a:extLst>
              <a:ext uri="{FF2B5EF4-FFF2-40B4-BE49-F238E27FC236}">
                <a16:creationId xmlns:a16="http://schemas.microsoft.com/office/drawing/2014/main" id="{55B5C36A-158D-4FE9-ACCD-D714C47DF8BC}"/>
              </a:ext>
            </a:extLst>
          </p:cNvPr>
          <p:cNvGrpSpPr/>
          <p:nvPr/>
        </p:nvGrpSpPr>
        <p:grpSpPr>
          <a:xfrm>
            <a:off x="6902175" y="3376041"/>
            <a:ext cx="878577" cy="2840437"/>
            <a:chOff x="7986117" y="201264"/>
            <a:chExt cx="878577" cy="2840437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E3AFDDB1-3AC0-4326-AD00-DFB9965A684E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24712"/>
              <a:chOff x="1426667" y="301956"/>
              <a:chExt cx="878577" cy="2024712"/>
            </a:xfrm>
          </p:grpSpPr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ACDFEDC7-2BBD-44C6-BAD7-6790851BD8FD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E34DC9E2-E0CE-4B8B-B9A4-619FE183457D}"/>
                  </a:ext>
                </a:extLst>
              </p:cNvPr>
              <p:cNvSpPr txBox="1"/>
              <p:nvPr/>
            </p:nvSpPr>
            <p:spPr>
              <a:xfrm>
                <a:off x="1484262" y="134288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DDFDF332-43F7-46D9-A51A-A83EB7372A6D}"/>
                  </a:ext>
                </a:extLst>
              </p:cNvPr>
              <p:cNvSpPr txBox="1"/>
              <p:nvPr/>
            </p:nvSpPr>
            <p:spPr>
              <a:xfrm>
                <a:off x="1475474" y="16893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62CB8187-4278-4C53-ADCA-6AADBD34D32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28E7C7A3-905D-43A2-B406-76261F4C6594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54EEDD6D-A249-49D1-8FF6-071B8FDB795F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90709E8C-C6DC-4AB8-8300-8EC80FAFA523}"/>
                  </a:ext>
                </a:extLst>
              </p:cNvPr>
              <p:cNvSpPr txBox="1"/>
              <p:nvPr/>
            </p:nvSpPr>
            <p:spPr>
              <a:xfrm>
                <a:off x="1475474" y="204966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矩形 63">
                <a:extLst>
                  <a:ext uri="{FF2B5EF4-FFF2-40B4-BE49-F238E27FC236}">
                    <a16:creationId xmlns:a16="http://schemas.microsoft.com/office/drawing/2014/main" id="{11900669-B4E1-4525-8FC9-406385C52782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DC4CC75B-E310-44F1-B10F-B7AA9E4187FA}"/>
                </a:ext>
              </a:extLst>
            </p:cNvPr>
            <p:cNvSpPr txBox="1"/>
            <p:nvPr/>
          </p:nvSpPr>
          <p:spPr>
            <a:xfrm>
              <a:off x="8043712" y="230183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4FB541DE-19A4-47D9-B4F3-BF2E62C5855C}"/>
                </a:ext>
              </a:extLst>
            </p:cNvPr>
            <p:cNvSpPr txBox="1"/>
            <p:nvPr/>
          </p:nvSpPr>
          <p:spPr>
            <a:xfrm>
              <a:off x="8034924" y="276470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7179EE41-CAB5-4A2E-BABB-82D873DE4CD1}"/>
              </a:ext>
            </a:extLst>
          </p:cNvPr>
          <p:cNvCxnSpPr/>
          <p:nvPr/>
        </p:nvCxnSpPr>
        <p:spPr>
          <a:xfrm>
            <a:off x="6776175" y="607797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476BBFED-6140-4F40-A765-75A6EE194CCD}"/>
              </a:ext>
            </a:extLst>
          </p:cNvPr>
          <p:cNvSpPr txBox="1"/>
          <p:nvPr/>
        </p:nvSpPr>
        <p:spPr>
          <a:xfrm>
            <a:off x="5831751" y="5966063"/>
            <a:ext cx="1056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A90DB3D6-6C76-4A54-9A87-A1809C59501B}"/>
              </a:ext>
            </a:extLst>
          </p:cNvPr>
          <p:cNvCxnSpPr>
            <a:cxnSpLocks/>
          </p:cNvCxnSpPr>
          <p:nvPr/>
        </p:nvCxnSpPr>
        <p:spPr>
          <a:xfrm flipV="1">
            <a:off x="1619941" y="707085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CAC5C5A7-89EB-4B9B-9E05-C3D430A76013}"/>
              </a:ext>
            </a:extLst>
          </p:cNvPr>
          <p:cNvCxnSpPr>
            <a:cxnSpLocks/>
          </p:cNvCxnSpPr>
          <p:nvPr/>
        </p:nvCxnSpPr>
        <p:spPr>
          <a:xfrm flipV="1">
            <a:off x="2604349" y="707085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2453456F-1F3F-428C-B1C7-9611DF5199CD}"/>
              </a:ext>
            </a:extLst>
          </p:cNvPr>
          <p:cNvCxnSpPr>
            <a:cxnSpLocks/>
          </p:cNvCxnSpPr>
          <p:nvPr/>
        </p:nvCxnSpPr>
        <p:spPr>
          <a:xfrm flipV="1">
            <a:off x="3601141" y="707085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5612875A-A961-4E92-85CC-89EDEB0EEEC9}"/>
              </a:ext>
            </a:extLst>
          </p:cNvPr>
          <p:cNvCxnSpPr>
            <a:cxnSpLocks/>
          </p:cNvCxnSpPr>
          <p:nvPr/>
        </p:nvCxnSpPr>
        <p:spPr>
          <a:xfrm flipV="1">
            <a:off x="4585879" y="708442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5">
            <a:extLst>
              <a:ext uri="{FF2B5EF4-FFF2-40B4-BE49-F238E27FC236}">
                <a16:creationId xmlns:a16="http://schemas.microsoft.com/office/drawing/2014/main" id="{7C61EBD0-E522-420C-8FE3-667F93836D99}"/>
              </a:ext>
            </a:extLst>
          </p:cNvPr>
          <p:cNvSpPr txBox="1"/>
          <p:nvPr/>
        </p:nvSpPr>
        <p:spPr>
          <a:xfrm>
            <a:off x="4331157" y="413674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10μg/ml 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E8914D20-CC69-4678-B413-DAEF55AEAC80}"/>
              </a:ext>
            </a:extLst>
          </p:cNvPr>
          <p:cNvSpPr/>
          <p:nvPr/>
        </p:nvSpPr>
        <p:spPr>
          <a:xfrm>
            <a:off x="2703764" y="402628"/>
            <a:ext cx="780983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2.5μg/ml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D375991B-8406-41B4-B04E-62C2E290C006}"/>
              </a:ext>
            </a:extLst>
          </p:cNvPr>
          <p:cNvSpPr/>
          <p:nvPr/>
        </p:nvSpPr>
        <p:spPr>
          <a:xfrm>
            <a:off x="3769396" y="431449"/>
            <a:ext cx="6270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5μg/ml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文本框 26">
            <a:extLst>
              <a:ext uri="{FF2B5EF4-FFF2-40B4-BE49-F238E27FC236}">
                <a16:creationId xmlns:a16="http://schemas.microsoft.com/office/drawing/2014/main" id="{9131C13B-FF31-4230-91C7-3C4CAF6F679E}"/>
              </a:ext>
            </a:extLst>
          </p:cNvPr>
          <p:cNvSpPr txBox="1"/>
          <p:nvPr/>
        </p:nvSpPr>
        <p:spPr>
          <a:xfrm>
            <a:off x="3513768" y="97775"/>
            <a:ext cx="122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7C313B1F-C2F2-459A-93F1-8FA6A82549C3}"/>
              </a:ext>
            </a:extLst>
          </p:cNvPr>
          <p:cNvCxnSpPr>
            <a:cxnSpLocks/>
          </p:cNvCxnSpPr>
          <p:nvPr/>
        </p:nvCxnSpPr>
        <p:spPr>
          <a:xfrm flipV="1">
            <a:off x="7662310" y="721153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5">
            <a:extLst>
              <a:ext uri="{FF2B5EF4-FFF2-40B4-BE49-F238E27FC236}">
                <a16:creationId xmlns:a16="http://schemas.microsoft.com/office/drawing/2014/main" id="{18F80178-FEF1-40EA-A2EB-1B1AFDAC0569}"/>
              </a:ext>
            </a:extLst>
          </p:cNvPr>
          <p:cNvSpPr txBox="1"/>
          <p:nvPr/>
        </p:nvSpPr>
        <p:spPr>
          <a:xfrm>
            <a:off x="10345563" y="413673"/>
            <a:ext cx="1045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10μg/ml 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id="{68BCA0A8-05BB-40DF-A41D-979D0C0763ED}"/>
              </a:ext>
            </a:extLst>
          </p:cNvPr>
          <p:cNvSpPr/>
          <p:nvPr/>
        </p:nvSpPr>
        <p:spPr>
          <a:xfrm>
            <a:off x="8627859" y="431449"/>
            <a:ext cx="7809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2.5μg/ml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1F986B48-B37D-4B32-9DF9-F2CB6C2829FD}"/>
              </a:ext>
            </a:extLst>
          </p:cNvPr>
          <p:cNvSpPr/>
          <p:nvPr/>
        </p:nvSpPr>
        <p:spPr>
          <a:xfrm>
            <a:off x="9599155" y="401252"/>
            <a:ext cx="6270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5μg/ml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id="{D1A29859-3273-4A0D-A66B-600F10ACAA46}"/>
              </a:ext>
            </a:extLst>
          </p:cNvPr>
          <p:cNvCxnSpPr>
            <a:cxnSpLocks/>
          </p:cNvCxnSpPr>
          <p:nvPr/>
        </p:nvCxnSpPr>
        <p:spPr>
          <a:xfrm flipV="1">
            <a:off x="8588944" y="715096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id="{DF6A9C54-2A78-4121-8148-02E4A9B0F0A9}"/>
              </a:ext>
            </a:extLst>
          </p:cNvPr>
          <p:cNvCxnSpPr>
            <a:cxnSpLocks/>
          </p:cNvCxnSpPr>
          <p:nvPr/>
        </p:nvCxnSpPr>
        <p:spPr>
          <a:xfrm flipV="1">
            <a:off x="9537984" y="711728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id="{7F7AA4F1-0AA2-4B32-A27B-DB6180830928}"/>
              </a:ext>
            </a:extLst>
          </p:cNvPr>
          <p:cNvCxnSpPr>
            <a:cxnSpLocks/>
          </p:cNvCxnSpPr>
          <p:nvPr/>
        </p:nvCxnSpPr>
        <p:spPr>
          <a:xfrm flipV="1">
            <a:off x="10500265" y="701477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>
            <a:extLst>
              <a:ext uri="{FF2B5EF4-FFF2-40B4-BE49-F238E27FC236}">
                <a16:creationId xmlns:a16="http://schemas.microsoft.com/office/drawing/2014/main" id="{EB0ED3C7-4636-4C69-B46E-FF6AED5C6EFE}"/>
              </a:ext>
            </a:extLst>
          </p:cNvPr>
          <p:cNvSpPr txBox="1"/>
          <p:nvPr/>
        </p:nvSpPr>
        <p:spPr>
          <a:xfrm>
            <a:off x="1779323" y="430119"/>
            <a:ext cx="971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Control</a:t>
            </a:r>
            <a:endParaRPr lang="zh-CN" altLang="en-US" sz="1200" dirty="0"/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A23FF19E-D3A1-43B2-9D1A-312862A4F5A1}"/>
              </a:ext>
            </a:extLst>
          </p:cNvPr>
          <p:cNvSpPr txBox="1"/>
          <p:nvPr/>
        </p:nvSpPr>
        <p:spPr>
          <a:xfrm>
            <a:off x="7687887" y="430926"/>
            <a:ext cx="97135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Control</a:t>
            </a:r>
            <a:endParaRPr lang="zh-CN" altLang="en-US" sz="1200" dirty="0"/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74E4F519-BD02-49C3-963B-78F97B9D8EA0}"/>
              </a:ext>
            </a:extLst>
          </p:cNvPr>
          <p:cNvCxnSpPr/>
          <p:nvPr/>
        </p:nvCxnSpPr>
        <p:spPr>
          <a:xfrm>
            <a:off x="2722007" y="371981"/>
            <a:ext cx="26582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26">
            <a:extLst>
              <a:ext uri="{FF2B5EF4-FFF2-40B4-BE49-F238E27FC236}">
                <a16:creationId xmlns:a16="http://schemas.microsoft.com/office/drawing/2014/main" id="{46482E8A-F50A-4150-AD2A-E0CC2965E440}"/>
              </a:ext>
            </a:extLst>
          </p:cNvPr>
          <p:cNvSpPr txBox="1"/>
          <p:nvPr/>
        </p:nvSpPr>
        <p:spPr>
          <a:xfrm>
            <a:off x="9285417" y="94982"/>
            <a:ext cx="122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EED52054-66B9-40D7-897C-3EB4B7730AA1}"/>
              </a:ext>
            </a:extLst>
          </p:cNvPr>
          <p:cNvCxnSpPr/>
          <p:nvPr/>
        </p:nvCxnSpPr>
        <p:spPr>
          <a:xfrm>
            <a:off x="8473251" y="349493"/>
            <a:ext cx="26582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286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3F2D7DC-0B42-43B0-A948-E26E6E2552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85" y="3741743"/>
            <a:ext cx="3781588" cy="261660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065704E-BFFA-421F-B9E4-D0E98898F3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85" y="785362"/>
            <a:ext cx="3781588" cy="2741079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47402196-1C6E-4727-9114-DADE80006750}"/>
              </a:ext>
            </a:extLst>
          </p:cNvPr>
          <p:cNvGrpSpPr/>
          <p:nvPr/>
        </p:nvGrpSpPr>
        <p:grpSpPr>
          <a:xfrm>
            <a:off x="2020558" y="531885"/>
            <a:ext cx="878577" cy="2846790"/>
            <a:chOff x="7986117" y="201264"/>
            <a:chExt cx="878577" cy="284679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C76C0F94-6FB7-4ACA-9D11-4CDBD58CA709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59901"/>
              <a:chOff x="1426667" y="301956"/>
              <a:chExt cx="878577" cy="2059901"/>
            </a:xfrm>
          </p:grpSpPr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C91D5E0-E421-435C-96E7-8106EBF17F92}"/>
                  </a:ext>
                </a:extLst>
              </p:cNvPr>
              <p:cNvSpPr txBox="1"/>
              <p:nvPr/>
            </p:nvSpPr>
            <p:spPr>
              <a:xfrm>
                <a:off x="1484262" y="11044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45AC2E2-1AF3-4AF4-8116-888E3C6A4A66}"/>
                  </a:ext>
                </a:extLst>
              </p:cNvPr>
              <p:cNvSpPr txBox="1"/>
              <p:nvPr/>
            </p:nvSpPr>
            <p:spPr>
              <a:xfrm>
                <a:off x="1484262" y="134612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2B5DD82-F651-42E2-91C1-1B668E2D64AB}"/>
                  </a:ext>
                </a:extLst>
              </p:cNvPr>
              <p:cNvSpPr txBox="1"/>
              <p:nvPr/>
            </p:nvSpPr>
            <p:spPr>
              <a:xfrm>
                <a:off x="1475474" y="166484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5A07C92F-56BF-4BD2-9C2C-B83D43AD2F1E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CDA153F6-145A-4E96-A9B2-70EE368FD175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5B064ED-5C18-44E6-8DAE-230A6D1E5F49}"/>
                  </a:ext>
                </a:extLst>
              </p:cNvPr>
              <p:cNvSpPr txBox="1"/>
              <p:nvPr/>
            </p:nvSpPr>
            <p:spPr>
              <a:xfrm>
                <a:off x="1426667" y="8492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3B453F28-3BBC-47D6-8DCA-0F1A815728A6}"/>
                  </a:ext>
                </a:extLst>
              </p:cNvPr>
              <p:cNvSpPr txBox="1"/>
              <p:nvPr/>
            </p:nvSpPr>
            <p:spPr>
              <a:xfrm>
                <a:off x="1475474" y="208485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672FDB61-5382-4D6D-890E-D824F13753A5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1F6FBF4E-6C0B-4E0D-B7A0-33E454785099}"/>
                </a:ext>
              </a:extLst>
            </p:cNvPr>
            <p:cNvSpPr txBox="1"/>
            <p:nvPr/>
          </p:nvSpPr>
          <p:spPr>
            <a:xfrm>
              <a:off x="8043712" y="231410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921F98B3-83E4-4686-A34F-B749071AABD0}"/>
                </a:ext>
              </a:extLst>
            </p:cNvPr>
            <p:cNvSpPr txBox="1"/>
            <p:nvPr/>
          </p:nvSpPr>
          <p:spPr>
            <a:xfrm>
              <a:off x="7986117" y="277105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7083E4A1-3548-4F41-B9D1-AE4532E119E2}"/>
              </a:ext>
            </a:extLst>
          </p:cNvPr>
          <p:cNvGrpSpPr/>
          <p:nvPr/>
        </p:nvGrpSpPr>
        <p:grpSpPr>
          <a:xfrm>
            <a:off x="1962963" y="3452582"/>
            <a:ext cx="878577" cy="2846790"/>
            <a:chOff x="7986117" y="201264"/>
            <a:chExt cx="878577" cy="284679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6071FADC-E094-4A39-B6D2-82E298835282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79691"/>
              <a:chOff x="1426667" y="301956"/>
              <a:chExt cx="878577" cy="1979691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FA30B3AA-B46C-46B9-8E48-3E1CEEE3FDE4}"/>
                  </a:ext>
                </a:extLst>
              </p:cNvPr>
              <p:cNvSpPr txBox="1"/>
              <p:nvPr/>
            </p:nvSpPr>
            <p:spPr>
              <a:xfrm>
                <a:off x="1484262" y="104025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A3241D62-32E7-41FB-BD53-BD02722D8EB9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A6B0348D-7C03-48FF-B3C9-C044778AC489}"/>
                  </a:ext>
                </a:extLst>
              </p:cNvPr>
              <p:cNvSpPr txBox="1"/>
              <p:nvPr/>
            </p:nvSpPr>
            <p:spPr>
              <a:xfrm>
                <a:off x="1475474" y="16006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CC450D9-28B5-4BA5-ACE8-1F0EEA4C8BF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ACA45256-6BB2-43BE-8594-121A0AE70746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27CEB466-8E50-47F1-99F0-6AAB74523C18}"/>
                  </a:ext>
                </a:extLst>
              </p:cNvPr>
              <p:cNvSpPr txBox="1"/>
              <p:nvPr/>
            </p:nvSpPr>
            <p:spPr>
              <a:xfrm>
                <a:off x="1426667" y="8492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47989D5-9785-47FD-A07D-ECEF0F3FA621}"/>
                  </a:ext>
                </a:extLst>
              </p:cNvPr>
              <p:cNvSpPr txBox="1"/>
              <p:nvPr/>
            </p:nvSpPr>
            <p:spPr>
              <a:xfrm>
                <a:off x="1475474" y="200464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CD7B8B6C-E695-45A9-A637-17F9B8A12F3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85D6678-9712-46F2-8172-E6B6DF3EA71D}"/>
                </a:ext>
              </a:extLst>
            </p:cNvPr>
            <p:cNvSpPr txBox="1"/>
            <p:nvPr/>
          </p:nvSpPr>
          <p:spPr>
            <a:xfrm>
              <a:off x="8043712" y="216972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50C23675-D97D-4124-955F-6966440F44A2}"/>
                </a:ext>
              </a:extLst>
            </p:cNvPr>
            <p:cNvSpPr txBox="1"/>
            <p:nvPr/>
          </p:nvSpPr>
          <p:spPr>
            <a:xfrm>
              <a:off x="7986117" y="277105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69123F58-393B-43A4-90A8-B6D22FC8E027}"/>
              </a:ext>
            </a:extLst>
          </p:cNvPr>
          <p:cNvCxnSpPr/>
          <p:nvPr/>
        </p:nvCxnSpPr>
        <p:spPr>
          <a:xfrm>
            <a:off x="1750132" y="1424098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BD5EA702-4527-45A2-B35E-767ADD024856}"/>
              </a:ext>
            </a:extLst>
          </p:cNvPr>
          <p:cNvCxnSpPr/>
          <p:nvPr/>
        </p:nvCxnSpPr>
        <p:spPr>
          <a:xfrm>
            <a:off x="1766858" y="5155274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E60D15E4-5FD5-48E1-B74B-EE09A9757040}"/>
              </a:ext>
            </a:extLst>
          </p:cNvPr>
          <p:cNvSpPr txBox="1"/>
          <p:nvPr/>
        </p:nvSpPr>
        <p:spPr>
          <a:xfrm>
            <a:off x="1438290" y="116409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KIM-1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400BC79-4306-47DA-944C-2CC3BB2C944F}"/>
              </a:ext>
            </a:extLst>
          </p:cNvPr>
          <p:cNvSpPr txBox="1"/>
          <p:nvPr/>
        </p:nvSpPr>
        <p:spPr>
          <a:xfrm>
            <a:off x="1306523" y="4893648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CBD92648-8360-4421-A953-94D6712B06DF}"/>
              </a:ext>
            </a:extLst>
          </p:cNvPr>
          <p:cNvSpPr txBox="1"/>
          <p:nvPr/>
        </p:nvSpPr>
        <p:spPr>
          <a:xfrm>
            <a:off x="0" y="97690"/>
            <a:ext cx="127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8g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95FD4935-9D07-4610-B71E-7B9628521B1E}"/>
              </a:ext>
            </a:extLst>
          </p:cNvPr>
          <p:cNvCxnSpPr/>
          <p:nvPr/>
        </p:nvCxnSpPr>
        <p:spPr>
          <a:xfrm>
            <a:off x="2738105" y="685222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30D6257D-5162-4FBF-B54B-B3C06391D517}"/>
              </a:ext>
            </a:extLst>
          </p:cNvPr>
          <p:cNvCxnSpPr/>
          <p:nvPr/>
        </p:nvCxnSpPr>
        <p:spPr>
          <a:xfrm>
            <a:off x="3558721" y="685222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9B6DDCFC-C18F-4699-B559-0D3EF5EEA527}"/>
              </a:ext>
            </a:extLst>
          </p:cNvPr>
          <p:cNvCxnSpPr/>
          <p:nvPr/>
        </p:nvCxnSpPr>
        <p:spPr>
          <a:xfrm>
            <a:off x="4512513" y="685222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235B6952-0F86-4485-8D06-042BD8881FF8}"/>
              </a:ext>
            </a:extLst>
          </p:cNvPr>
          <p:cNvCxnSpPr/>
          <p:nvPr/>
        </p:nvCxnSpPr>
        <p:spPr>
          <a:xfrm>
            <a:off x="5386821" y="685222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27DBB134-A8B8-4CA2-88DE-4542A5819F54}"/>
              </a:ext>
            </a:extLst>
          </p:cNvPr>
          <p:cNvSpPr txBox="1"/>
          <p:nvPr/>
        </p:nvSpPr>
        <p:spPr>
          <a:xfrm>
            <a:off x="2841540" y="405595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EAD62D9-7405-4A5A-843F-6D879F69FCE0}"/>
              </a:ext>
            </a:extLst>
          </p:cNvPr>
          <p:cNvSpPr txBox="1"/>
          <p:nvPr/>
        </p:nvSpPr>
        <p:spPr>
          <a:xfrm>
            <a:off x="3734315" y="402840"/>
            <a:ext cx="74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13DC3E4E-1114-4A0E-A9C0-270D1DBE6D95}"/>
              </a:ext>
            </a:extLst>
          </p:cNvPr>
          <p:cNvSpPr txBox="1"/>
          <p:nvPr/>
        </p:nvSpPr>
        <p:spPr>
          <a:xfrm>
            <a:off x="4694944" y="389115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BCFB6D1-03AE-4AC3-9BD5-E222235F5CA5}"/>
              </a:ext>
            </a:extLst>
          </p:cNvPr>
          <p:cNvSpPr txBox="1"/>
          <p:nvPr/>
        </p:nvSpPr>
        <p:spPr>
          <a:xfrm>
            <a:off x="5489243" y="388027"/>
            <a:ext cx="74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58EDF7F1-F4E1-44C3-92E4-6F60237883F2}"/>
              </a:ext>
            </a:extLst>
          </p:cNvPr>
          <p:cNvCxnSpPr/>
          <p:nvPr/>
        </p:nvCxnSpPr>
        <p:spPr>
          <a:xfrm>
            <a:off x="4512513" y="370705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07F99DD3-FD32-405F-AD00-76137DC43F6D}"/>
              </a:ext>
            </a:extLst>
          </p:cNvPr>
          <p:cNvSpPr txBox="1"/>
          <p:nvPr/>
        </p:nvSpPr>
        <p:spPr>
          <a:xfrm>
            <a:off x="5181837" y="54764"/>
            <a:ext cx="82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IR</a:t>
            </a:r>
            <a:endParaRPr lang="zh-CN" altLang="en-US" dirty="0"/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017878C5-5208-4F6A-9D6B-EBD98601417F}"/>
              </a:ext>
            </a:extLst>
          </p:cNvPr>
          <p:cNvCxnSpPr/>
          <p:nvPr/>
        </p:nvCxnSpPr>
        <p:spPr>
          <a:xfrm>
            <a:off x="2695655" y="370705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6F748B19-A3A3-4BF9-9DE2-F3700C21D83D}"/>
              </a:ext>
            </a:extLst>
          </p:cNvPr>
          <p:cNvSpPr txBox="1"/>
          <p:nvPr/>
        </p:nvSpPr>
        <p:spPr>
          <a:xfrm>
            <a:off x="3364979" y="37442"/>
            <a:ext cx="82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Sham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6118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831D8B9B-4B37-4047-ABD8-79276A02E11D}"/>
              </a:ext>
            </a:extLst>
          </p:cNvPr>
          <p:cNvSpPr txBox="1"/>
          <p:nvPr/>
        </p:nvSpPr>
        <p:spPr>
          <a:xfrm>
            <a:off x="673949" y="2788920"/>
            <a:ext cx="1391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FL-GSDMD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1027718-07DB-404B-89E2-3A5AA9460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697" y="2035117"/>
            <a:ext cx="3285806" cy="276124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D1008B8-C4A4-4CDB-84B7-B7D0B90181B3}"/>
              </a:ext>
            </a:extLst>
          </p:cNvPr>
          <p:cNvSpPr txBox="1"/>
          <p:nvPr/>
        </p:nvSpPr>
        <p:spPr>
          <a:xfrm>
            <a:off x="5787331" y="3272998"/>
            <a:ext cx="115636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3614B5DE-656A-46C6-980D-5C4C20FC2BFE}"/>
              </a:ext>
            </a:extLst>
          </p:cNvPr>
          <p:cNvCxnSpPr/>
          <p:nvPr/>
        </p:nvCxnSpPr>
        <p:spPr>
          <a:xfrm>
            <a:off x="2305444" y="2036673"/>
            <a:ext cx="12801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A6C90307-B3C9-483D-A709-D7A104319C7F}"/>
              </a:ext>
            </a:extLst>
          </p:cNvPr>
          <p:cNvSpPr txBox="1"/>
          <p:nvPr/>
        </p:nvSpPr>
        <p:spPr>
          <a:xfrm>
            <a:off x="2558071" y="1680335"/>
            <a:ext cx="1474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5577B37-54DB-461E-AD8E-BAD3402096E4}"/>
              </a:ext>
            </a:extLst>
          </p:cNvPr>
          <p:cNvSpPr txBox="1"/>
          <p:nvPr/>
        </p:nvSpPr>
        <p:spPr>
          <a:xfrm>
            <a:off x="3910021" y="1680335"/>
            <a:ext cx="1474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4E4F1288-DD70-4B5C-B900-BCDF7C296EA7}"/>
              </a:ext>
            </a:extLst>
          </p:cNvPr>
          <p:cNvCxnSpPr/>
          <p:nvPr/>
        </p:nvCxnSpPr>
        <p:spPr>
          <a:xfrm>
            <a:off x="3723936" y="2036673"/>
            <a:ext cx="12801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>
            <a:extLst>
              <a:ext uri="{FF2B5EF4-FFF2-40B4-BE49-F238E27FC236}">
                <a16:creationId xmlns:a16="http://schemas.microsoft.com/office/drawing/2014/main" id="{E8050690-4D04-4530-929D-51562DBD9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739" y="2113785"/>
            <a:ext cx="3298240" cy="2745785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id="{E1DD43F6-D551-494B-822C-5E40E1F8460A}"/>
              </a:ext>
            </a:extLst>
          </p:cNvPr>
          <p:cNvGrpSpPr/>
          <p:nvPr/>
        </p:nvGrpSpPr>
        <p:grpSpPr>
          <a:xfrm>
            <a:off x="1610328" y="1771379"/>
            <a:ext cx="878577" cy="3085724"/>
            <a:chOff x="7986117" y="201264"/>
            <a:chExt cx="878577" cy="3085724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0C001CD7-3F74-4364-818D-4A422B33A7FE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128439"/>
              <a:chOff x="1426667" y="301956"/>
              <a:chExt cx="878577" cy="2128439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B974F660-E47B-4EC3-8101-13335D9FEE2A}"/>
                  </a:ext>
                </a:extLst>
              </p:cNvPr>
              <p:cNvSpPr txBox="1"/>
              <p:nvPr/>
            </p:nvSpPr>
            <p:spPr>
              <a:xfrm>
                <a:off x="1484262" y="11543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5708CFBA-B4F4-4038-B69C-76471FD94BB9}"/>
                  </a:ext>
                </a:extLst>
              </p:cNvPr>
              <p:cNvSpPr txBox="1"/>
              <p:nvPr/>
            </p:nvSpPr>
            <p:spPr>
              <a:xfrm>
                <a:off x="1484262" y="13542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1BA16FCE-ADD8-4DFA-B90E-AE094A431819}"/>
                  </a:ext>
                </a:extLst>
              </p:cNvPr>
              <p:cNvSpPr txBox="1"/>
              <p:nvPr/>
            </p:nvSpPr>
            <p:spPr>
              <a:xfrm>
                <a:off x="1461787" y="179824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018B9B57-D19A-4B8E-9118-7DFF610CF688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E9F8AAE3-2105-45F6-9464-500C5DE2E4F5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A2DD8456-1427-4EB7-B227-457A04297ECD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923B7C63-92EF-4E81-9BAD-8B8F16458981}"/>
                  </a:ext>
                </a:extLst>
              </p:cNvPr>
              <p:cNvSpPr txBox="1"/>
              <p:nvPr/>
            </p:nvSpPr>
            <p:spPr>
              <a:xfrm>
                <a:off x="1461787" y="215339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id="{8075F339-8E61-4577-9162-555C5162C7E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30745269-28AB-4B2F-9A1F-0C596F59E392}"/>
                </a:ext>
              </a:extLst>
            </p:cNvPr>
            <p:cNvSpPr txBox="1"/>
            <p:nvPr/>
          </p:nvSpPr>
          <p:spPr>
            <a:xfrm>
              <a:off x="8002718" y="236447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E2572C70-CD61-4C0F-B098-19C03FB5BC5F}"/>
                </a:ext>
              </a:extLst>
            </p:cNvPr>
            <p:cNvSpPr txBox="1"/>
            <p:nvPr/>
          </p:nvSpPr>
          <p:spPr>
            <a:xfrm>
              <a:off x="8030854" y="300998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E14EDEE1-2997-4794-9F2B-BF76CC5276F4}"/>
              </a:ext>
            </a:extLst>
          </p:cNvPr>
          <p:cNvGrpSpPr/>
          <p:nvPr/>
        </p:nvGrpSpPr>
        <p:grpSpPr>
          <a:xfrm>
            <a:off x="6575749" y="1852497"/>
            <a:ext cx="884525" cy="3004606"/>
            <a:chOff x="7986117" y="201264"/>
            <a:chExt cx="884525" cy="3004606"/>
          </a:xfrm>
        </p:grpSpPr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50EDDEA2-4D2E-43B4-B7E1-E13E867D9E69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81116"/>
              <a:chOff x="1426667" y="301956"/>
              <a:chExt cx="878577" cy="2081116"/>
            </a:xfrm>
          </p:grpSpPr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24F21192-895C-4A09-98D4-8CA4CBA13FDE}"/>
                  </a:ext>
                </a:extLst>
              </p:cNvPr>
              <p:cNvSpPr txBox="1"/>
              <p:nvPr/>
            </p:nvSpPr>
            <p:spPr>
              <a:xfrm>
                <a:off x="1484262" y="11543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7F1E6C9B-2DFA-4DFA-8E91-6CBDE52D3A61}"/>
                  </a:ext>
                </a:extLst>
              </p:cNvPr>
              <p:cNvSpPr txBox="1"/>
              <p:nvPr/>
            </p:nvSpPr>
            <p:spPr>
              <a:xfrm>
                <a:off x="1484262" y="13542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8E3D9961-533B-43D7-8742-4715C13EE456}"/>
                  </a:ext>
                </a:extLst>
              </p:cNvPr>
              <p:cNvSpPr txBox="1"/>
              <p:nvPr/>
            </p:nvSpPr>
            <p:spPr>
              <a:xfrm>
                <a:off x="1476745" y="175015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A73839FE-EFEC-4318-A28F-FD98BA427686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0F006D1F-F624-4698-AB25-844227A6ABAC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ACEEF93E-AADD-4242-8A8C-AED91886C732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1402E4CD-B448-46F9-B0E4-5EFB678BAACD}"/>
                  </a:ext>
                </a:extLst>
              </p:cNvPr>
              <p:cNvSpPr txBox="1"/>
              <p:nvPr/>
            </p:nvSpPr>
            <p:spPr>
              <a:xfrm>
                <a:off x="1473561" y="21060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矩形 69">
                <a:extLst>
                  <a:ext uri="{FF2B5EF4-FFF2-40B4-BE49-F238E27FC236}">
                    <a16:creationId xmlns:a16="http://schemas.microsoft.com/office/drawing/2014/main" id="{01BA6D09-0816-4981-97D0-1B203598BE15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CBDF6831-4E63-4CE3-BB0B-E8CA1B31229E}"/>
                </a:ext>
              </a:extLst>
            </p:cNvPr>
            <p:cNvSpPr txBox="1"/>
            <p:nvPr/>
          </p:nvSpPr>
          <p:spPr>
            <a:xfrm>
              <a:off x="8033011" y="244564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B262A049-B7B2-478E-9D76-CA4A81FF7E69}"/>
                </a:ext>
              </a:extLst>
            </p:cNvPr>
            <p:cNvSpPr txBox="1"/>
            <p:nvPr/>
          </p:nvSpPr>
          <p:spPr>
            <a:xfrm>
              <a:off x="8049660" y="292887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E2639530-305E-408F-8F86-23E6770EC2B2}"/>
              </a:ext>
            </a:extLst>
          </p:cNvPr>
          <p:cNvCxnSpPr/>
          <p:nvPr/>
        </p:nvCxnSpPr>
        <p:spPr>
          <a:xfrm>
            <a:off x="6289248" y="3577692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A97B2851-F893-4D60-BFE5-5108531E6D29}"/>
              </a:ext>
            </a:extLst>
          </p:cNvPr>
          <p:cNvCxnSpPr/>
          <p:nvPr/>
        </p:nvCxnSpPr>
        <p:spPr>
          <a:xfrm>
            <a:off x="1275713" y="3100695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F2AC40C1-FF76-4C24-B735-E288AB688C3B}"/>
              </a:ext>
            </a:extLst>
          </p:cNvPr>
          <p:cNvSpPr txBox="1"/>
          <p:nvPr/>
        </p:nvSpPr>
        <p:spPr>
          <a:xfrm>
            <a:off x="762688" y="3349689"/>
            <a:ext cx="1391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GSDMD-N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6CED5F6D-903F-4B6E-8B8E-51C5D5C13B64}"/>
              </a:ext>
            </a:extLst>
          </p:cNvPr>
          <p:cNvCxnSpPr/>
          <p:nvPr/>
        </p:nvCxnSpPr>
        <p:spPr>
          <a:xfrm>
            <a:off x="1309086" y="3636990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>
            <a:extLst>
              <a:ext uri="{FF2B5EF4-FFF2-40B4-BE49-F238E27FC236}">
                <a16:creationId xmlns:a16="http://schemas.microsoft.com/office/drawing/2014/main" id="{BDA22F00-104D-448A-B06A-A8730114EA05}"/>
              </a:ext>
            </a:extLst>
          </p:cNvPr>
          <p:cNvSpPr txBox="1"/>
          <p:nvPr/>
        </p:nvSpPr>
        <p:spPr>
          <a:xfrm>
            <a:off x="248853" y="350246"/>
            <a:ext cx="1628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b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ECBAD7FA-B4A6-4DA4-829C-C23C7ADC4219}"/>
              </a:ext>
            </a:extLst>
          </p:cNvPr>
          <p:cNvCxnSpPr/>
          <p:nvPr/>
        </p:nvCxnSpPr>
        <p:spPr>
          <a:xfrm>
            <a:off x="7496866" y="1994130"/>
            <a:ext cx="12801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A6BB76E3-F13A-4C06-89EC-715D6BEB6648}"/>
              </a:ext>
            </a:extLst>
          </p:cNvPr>
          <p:cNvSpPr txBox="1"/>
          <p:nvPr/>
        </p:nvSpPr>
        <p:spPr>
          <a:xfrm>
            <a:off x="7749493" y="1637792"/>
            <a:ext cx="1474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6144411C-9FC6-48F4-A6E9-E0B032D9B560}"/>
              </a:ext>
            </a:extLst>
          </p:cNvPr>
          <p:cNvSpPr txBox="1"/>
          <p:nvPr/>
        </p:nvSpPr>
        <p:spPr>
          <a:xfrm>
            <a:off x="9101443" y="1637792"/>
            <a:ext cx="1474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540564AC-5E72-4136-AD2F-419BFD4D5B11}"/>
              </a:ext>
            </a:extLst>
          </p:cNvPr>
          <p:cNvCxnSpPr/>
          <p:nvPr/>
        </p:nvCxnSpPr>
        <p:spPr>
          <a:xfrm>
            <a:off x="8915358" y="1994130"/>
            <a:ext cx="12801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175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5C1EB6DA-276F-47A7-B408-B500335A9F55}"/>
              </a:ext>
            </a:extLst>
          </p:cNvPr>
          <p:cNvSpPr txBox="1"/>
          <p:nvPr/>
        </p:nvSpPr>
        <p:spPr>
          <a:xfrm>
            <a:off x="6101095" y="3307240"/>
            <a:ext cx="962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8F1FF10-C4E5-4B68-A987-7D3CFC939858}"/>
              </a:ext>
            </a:extLst>
          </p:cNvPr>
          <p:cNvSpPr txBox="1"/>
          <p:nvPr/>
        </p:nvSpPr>
        <p:spPr>
          <a:xfrm>
            <a:off x="830303" y="3818698"/>
            <a:ext cx="1090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AA26FFD-376A-4974-B2F3-8B1307BEF5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401" y="2070458"/>
            <a:ext cx="3965603" cy="271708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34E3B97-4331-4504-B42F-D2C6DC4650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389" y="1903558"/>
            <a:ext cx="3965603" cy="2672472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15260506-BF51-495E-92A9-BD5CD62CC691}"/>
              </a:ext>
            </a:extLst>
          </p:cNvPr>
          <p:cNvGrpSpPr/>
          <p:nvPr/>
        </p:nvGrpSpPr>
        <p:grpSpPr>
          <a:xfrm>
            <a:off x="1403075" y="1703808"/>
            <a:ext cx="878577" cy="2837933"/>
            <a:chOff x="7986117" y="201264"/>
            <a:chExt cx="878577" cy="2837933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42447A46-392C-4D40-8588-9872265A14A8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973658"/>
              <a:chOff x="1426667" y="301956"/>
              <a:chExt cx="878577" cy="1973658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E5008941-D85A-47C6-A8B4-ABEF1ABC3F26}"/>
                  </a:ext>
                </a:extLst>
              </p:cNvPr>
              <p:cNvSpPr txBox="1"/>
              <p:nvPr/>
            </p:nvSpPr>
            <p:spPr>
              <a:xfrm>
                <a:off x="1449710" y="106172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9C193C1C-C440-4EF5-9BB5-CAF0A2D9F6DA}"/>
                  </a:ext>
                </a:extLst>
              </p:cNvPr>
              <p:cNvSpPr txBox="1"/>
              <p:nvPr/>
            </p:nvSpPr>
            <p:spPr>
              <a:xfrm>
                <a:off x="1484262" y="124598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7C28EDF-8979-4A34-9483-A4964F832FA1}"/>
                  </a:ext>
                </a:extLst>
              </p:cNvPr>
              <p:cNvSpPr txBox="1"/>
              <p:nvPr/>
            </p:nvSpPr>
            <p:spPr>
              <a:xfrm>
                <a:off x="1471404" y="164396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B830BC45-018D-49A2-9E11-33804A5BA8CA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641718B2-9E60-4B14-8F18-D5A29B41CA64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D6E69E3A-45F8-423C-895D-1CC5F4571F7F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3C76D7C0-10B9-4EEC-A882-68D4800A36B0}"/>
                  </a:ext>
                </a:extLst>
              </p:cNvPr>
              <p:cNvSpPr txBox="1"/>
              <p:nvPr/>
            </p:nvSpPr>
            <p:spPr>
              <a:xfrm>
                <a:off x="1443268" y="199861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BCAFBF22-5FF7-40D4-8723-5C56F19C6AA1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295D09E6-CE0A-4C62-AC38-A2796836730D}"/>
                </a:ext>
              </a:extLst>
            </p:cNvPr>
            <p:cNvSpPr txBox="1"/>
            <p:nvPr/>
          </p:nvSpPr>
          <p:spPr>
            <a:xfrm>
              <a:off x="8002718" y="222714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57974B3D-DB2F-41FD-B988-7C2B20E8CF2A}"/>
                </a:ext>
              </a:extLst>
            </p:cNvPr>
            <p:cNvSpPr txBox="1"/>
            <p:nvPr/>
          </p:nvSpPr>
          <p:spPr>
            <a:xfrm>
              <a:off x="8002718" y="276219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B2F10FC8-4330-438B-A28D-80FA8018BC93}"/>
              </a:ext>
            </a:extLst>
          </p:cNvPr>
          <p:cNvCxnSpPr/>
          <p:nvPr/>
        </p:nvCxnSpPr>
        <p:spPr>
          <a:xfrm>
            <a:off x="1055602" y="4126411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5FEC396B-514F-4654-B092-3C06D119F06B}"/>
              </a:ext>
            </a:extLst>
          </p:cNvPr>
          <p:cNvGrpSpPr/>
          <p:nvPr/>
        </p:nvGrpSpPr>
        <p:grpSpPr>
          <a:xfrm>
            <a:off x="6808478" y="1824771"/>
            <a:ext cx="878577" cy="2948319"/>
            <a:chOff x="7986117" y="201264"/>
            <a:chExt cx="878577" cy="2948319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6F1F7653-EEFE-4C94-8A34-44F7E7A60BC5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50919"/>
              <a:chOff x="1426667" y="301956"/>
              <a:chExt cx="878577" cy="2050919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56A8F84-196D-4FE9-AA54-E0A955879E02}"/>
                  </a:ext>
                </a:extLst>
              </p:cNvPr>
              <p:cNvSpPr txBox="1"/>
              <p:nvPr/>
            </p:nvSpPr>
            <p:spPr>
              <a:xfrm>
                <a:off x="1484262" y="11543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55A892BC-0B33-4449-B5D2-CC840D12387A}"/>
                  </a:ext>
                </a:extLst>
              </p:cNvPr>
              <p:cNvSpPr txBox="1"/>
              <p:nvPr/>
            </p:nvSpPr>
            <p:spPr>
              <a:xfrm>
                <a:off x="1484262" y="13542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C057A308-59BB-40FB-B353-71BF9EEDBDFE}"/>
                  </a:ext>
                </a:extLst>
              </p:cNvPr>
              <p:cNvSpPr txBox="1"/>
              <p:nvPr/>
            </p:nvSpPr>
            <p:spPr>
              <a:xfrm>
                <a:off x="1443268" y="172122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2B92D0B3-31CB-4D4D-9780-5A5A0FE976D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818B271A-7501-457C-A8BD-21475BB3A9A9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AA635BDA-4470-4851-B0E2-36D3E8E077BB}"/>
                  </a:ext>
                </a:extLst>
              </p:cNvPr>
              <p:cNvSpPr txBox="1"/>
              <p:nvPr/>
            </p:nvSpPr>
            <p:spPr>
              <a:xfrm>
                <a:off x="1426667" y="87847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C5287FEA-27BD-472D-A673-4A48BD64ABA4}"/>
                  </a:ext>
                </a:extLst>
              </p:cNvPr>
              <p:cNvSpPr txBox="1"/>
              <p:nvPr/>
            </p:nvSpPr>
            <p:spPr>
              <a:xfrm>
                <a:off x="1457963" y="207587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4FFD5E43-C26D-4B49-8B5A-33A91E764B68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DE50D434-C56A-4BD4-BA49-94BE4EC45137}"/>
                </a:ext>
              </a:extLst>
            </p:cNvPr>
            <p:cNvSpPr txBox="1"/>
            <p:nvPr/>
          </p:nvSpPr>
          <p:spPr>
            <a:xfrm>
              <a:off x="8002718" y="2333691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AAE6A38-88F3-4F0F-AEF1-90AC29C3B8EC}"/>
                </a:ext>
              </a:extLst>
            </p:cNvPr>
            <p:cNvSpPr txBox="1"/>
            <p:nvPr/>
          </p:nvSpPr>
          <p:spPr>
            <a:xfrm>
              <a:off x="8043712" y="287258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65C30196-A542-40A8-8548-32DCBF94181C}"/>
              </a:ext>
            </a:extLst>
          </p:cNvPr>
          <p:cNvCxnSpPr/>
          <p:nvPr/>
        </p:nvCxnSpPr>
        <p:spPr>
          <a:xfrm>
            <a:off x="6514478" y="3598057"/>
            <a:ext cx="392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298606FF-F3EE-4817-9E75-B05A07CEB585}"/>
              </a:ext>
            </a:extLst>
          </p:cNvPr>
          <p:cNvSpPr txBox="1"/>
          <p:nvPr/>
        </p:nvSpPr>
        <p:spPr>
          <a:xfrm>
            <a:off x="15860" y="-28714"/>
            <a:ext cx="1628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 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4A7223FE-51F0-4787-AB86-32EB6F447CFF}"/>
              </a:ext>
            </a:extLst>
          </p:cNvPr>
          <p:cNvCxnSpPr/>
          <p:nvPr/>
        </p:nvCxnSpPr>
        <p:spPr>
          <a:xfrm>
            <a:off x="2120622" y="182238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8EB60F16-C6A0-4610-AEC3-5F4A67ECAC59}"/>
              </a:ext>
            </a:extLst>
          </p:cNvPr>
          <p:cNvCxnSpPr/>
          <p:nvPr/>
        </p:nvCxnSpPr>
        <p:spPr>
          <a:xfrm>
            <a:off x="2941238" y="182238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524E43F8-44CF-4604-8052-9885BA21E72B}"/>
              </a:ext>
            </a:extLst>
          </p:cNvPr>
          <p:cNvCxnSpPr/>
          <p:nvPr/>
        </p:nvCxnSpPr>
        <p:spPr>
          <a:xfrm>
            <a:off x="3895030" y="182238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BBCA2EFE-BE37-48DF-9A3C-3B07A3541A98}"/>
              </a:ext>
            </a:extLst>
          </p:cNvPr>
          <p:cNvCxnSpPr/>
          <p:nvPr/>
        </p:nvCxnSpPr>
        <p:spPr>
          <a:xfrm>
            <a:off x="4769338" y="1822388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6C49B7CF-D3B5-4C82-A41E-9060EB912503}"/>
              </a:ext>
            </a:extLst>
          </p:cNvPr>
          <p:cNvSpPr txBox="1"/>
          <p:nvPr/>
        </p:nvSpPr>
        <p:spPr>
          <a:xfrm>
            <a:off x="2224057" y="1542761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97FB5AE5-C2D6-47CD-B619-F76A352D174B}"/>
              </a:ext>
            </a:extLst>
          </p:cNvPr>
          <p:cNvSpPr txBox="1"/>
          <p:nvPr/>
        </p:nvSpPr>
        <p:spPr>
          <a:xfrm>
            <a:off x="2849326" y="1561175"/>
            <a:ext cx="946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Vector+Cis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23916382-BEA0-461C-898D-13F7CC01D51A}"/>
              </a:ext>
            </a:extLst>
          </p:cNvPr>
          <p:cNvSpPr txBox="1"/>
          <p:nvPr/>
        </p:nvSpPr>
        <p:spPr>
          <a:xfrm>
            <a:off x="2815566" y="1238765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17AEB396-E043-4192-9F90-B7A81F84E4AF}"/>
              </a:ext>
            </a:extLst>
          </p:cNvPr>
          <p:cNvSpPr txBox="1"/>
          <p:nvPr/>
        </p:nvSpPr>
        <p:spPr>
          <a:xfrm>
            <a:off x="4645946" y="1251214"/>
            <a:ext cx="74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29C78BE8-621E-42C9-AB57-97EA6565E8B1}"/>
              </a:ext>
            </a:extLst>
          </p:cNvPr>
          <p:cNvCxnSpPr/>
          <p:nvPr/>
        </p:nvCxnSpPr>
        <p:spPr>
          <a:xfrm>
            <a:off x="3959198" y="1507871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C72F3DCA-D37A-46BE-BFC8-B8628D737783}"/>
              </a:ext>
            </a:extLst>
          </p:cNvPr>
          <p:cNvCxnSpPr/>
          <p:nvPr/>
        </p:nvCxnSpPr>
        <p:spPr>
          <a:xfrm>
            <a:off x="2078172" y="1507871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E0E33F00-A209-41E4-8EB5-81322BE1EE97}"/>
              </a:ext>
            </a:extLst>
          </p:cNvPr>
          <p:cNvSpPr txBox="1"/>
          <p:nvPr/>
        </p:nvSpPr>
        <p:spPr>
          <a:xfrm>
            <a:off x="3785838" y="1560995"/>
            <a:ext cx="946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Vector+Cis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CAB66CF0-0183-4040-A803-EF25D8D05DD9}"/>
              </a:ext>
            </a:extLst>
          </p:cNvPr>
          <p:cNvSpPr txBox="1"/>
          <p:nvPr/>
        </p:nvSpPr>
        <p:spPr>
          <a:xfrm>
            <a:off x="4702643" y="1554986"/>
            <a:ext cx="1375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GSDME-N+Cis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257BAC41-CEAF-4801-AC82-BD71E7782200}"/>
              </a:ext>
            </a:extLst>
          </p:cNvPr>
          <p:cNvCxnSpPr/>
          <p:nvPr/>
        </p:nvCxnSpPr>
        <p:spPr>
          <a:xfrm>
            <a:off x="7598358" y="197121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1D3DB98A-888F-4A50-A1A2-105A79138DB5}"/>
              </a:ext>
            </a:extLst>
          </p:cNvPr>
          <p:cNvCxnSpPr/>
          <p:nvPr/>
        </p:nvCxnSpPr>
        <p:spPr>
          <a:xfrm>
            <a:off x="8418974" y="197121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0F7B8E6D-E83B-4869-93C7-5E4F6C501696}"/>
              </a:ext>
            </a:extLst>
          </p:cNvPr>
          <p:cNvCxnSpPr/>
          <p:nvPr/>
        </p:nvCxnSpPr>
        <p:spPr>
          <a:xfrm>
            <a:off x="9372766" y="197121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A188C6CD-851C-4B58-966A-DD78C601360B}"/>
              </a:ext>
            </a:extLst>
          </p:cNvPr>
          <p:cNvCxnSpPr/>
          <p:nvPr/>
        </p:nvCxnSpPr>
        <p:spPr>
          <a:xfrm>
            <a:off x="10247074" y="197121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>
            <a:extLst>
              <a:ext uri="{FF2B5EF4-FFF2-40B4-BE49-F238E27FC236}">
                <a16:creationId xmlns:a16="http://schemas.microsoft.com/office/drawing/2014/main" id="{82BED2FF-B4CE-41E0-82C2-DA50BCD2EC12}"/>
              </a:ext>
            </a:extLst>
          </p:cNvPr>
          <p:cNvSpPr txBox="1"/>
          <p:nvPr/>
        </p:nvSpPr>
        <p:spPr>
          <a:xfrm>
            <a:off x="7701793" y="1691583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AFB56244-A2D2-4FF3-B3CF-266F01E92E32}"/>
              </a:ext>
            </a:extLst>
          </p:cNvPr>
          <p:cNvSpPr txBox="1"/>
          <p:nvPr/>
        </p:nvSpPr>
        <p:spPr>
          <a:xfrm>
            <a:off x="8327062" y="1709997"/>
            <a:ext cx="946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Vector+Cis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505615B6-6B96-47D5-9777-515D5EDF14B6}"/>
              </a:ext>
            </a:extLst>
          </p:cNvPr>
          <p:cNvSpPr txBox="1"/>
          <p:nvPr/>
        </p:nvSpPr>
        <p:spPr>
          <a:xfrm>
            <a:off x="8293302" y="1387587"/>
            <a:ext cx="69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8D388895-0D5C-42EE-A3CE-EBD6FAB630C6}"/>
              </a:ext>
            </a:extLst>
          </p:cNvPr>
          <p:cNvSpPr txBox="1"/>
          <p:nvPr/>
        </p:nvSpPr>
        <p:spPr>
          <a:xfrm>
            <a:off x="10123682" y="1400036"/>
            <a:ext cx="74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DAE34E2E-CEAE-4A9B-A2ED-615704988660}"/>
              </a:ext>
            </a:extLst>
          </p:cNvPr>
          <p:cNvCxnSpPr/>
          <p:nvPr/>
        </p:nvCxnSpPr>
        <p:spPr>
          <a:xfrm>
            <a:off x="9436934" y="1656693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87489062-69CA-4842-ABFC-116C5669168B}"/>
              </a:ext>
            </a:extLst>
          </p:cNvPr>
          <p:cNvCxnSpPr/>
          <p:nvPr/>
        </p:nvCxnSpPr>
        <p:spPr>
          <a:xfrm>
            <a:off x="7555908" y="1656693"/>
            <a:ext cx="1636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>
            <a:extLst>
              <a:ext uri="{FF2B5EF4-FFF2-40B4-BE49-F238E27FC236}">
                <a16:creationId xmlns:a16="http://schemas.microsoft.com/office/drawing/2014/main" id="{97C72268-42DF-4D09-BEFB-BEC967BDA362}"/>
              </a:ext>
            </a:extLst>
          </p:cNvPr>
          <p:cNvSpPr txBox="1"/>
          <p:nvPr/>
        </p:nvSpPr>
        <p:spPr>
          <a:xfrm>
            <a:off x="9263574" y="1709817"/>
            <a:ext cx="946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Vector+Cis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8E546EBC-D4DB-458B-A67A-EFD9DE7FF6DF}"/>
              </a:ext>
            </a:extLst>
          </p:cNvPr>
          <p:cNvSpPr txBox="1"/>
          <p:nvPr/>
        </p:nvSpPr>
        <p:spPr>
          <a:xfrm>
            <a:off x="10180379" y="1703808"/>
            <a:ext cx="1375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GSDME-N+Cis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815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835C430-32F8-450D-90E1-A237FDCE8755}"/>
              </a:ext>
            </a:extLst>
          </p:cNvPr>
          <p:cNvSpPr txBox="1"/>
          <p:nvPr/>
        </p:nvSpPr>
        <p:spPr>
          <a:xfrm>
            <a:off x="15860" y="-28714"/>
            <a:ext cx="1628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S4 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BC26558-5D30-43A3-9923-EA52D7231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312" y="1134109"/>
            <a:ext cx="4138956" cy="2619449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EDCA479C-1182-48F7-BB70-D119FB21286B}"/>
              </a:ext>
            </a:extLst>
          </p:cNvPr>
          <p:cNvGrpSpPr/>
          <p:nvPr/>
        </p:nvGrpSpPr>
        <p:grpSpPr>
          <a:xfrm>
            <a:off x="1167213" y="848334"/>
            <a:ext cx="888024" cy="2881768"/>
            <a:chOff x="7986117" y="201264"/>
            <a:chExt cx="888024" cy="2881768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E28529C5-C011-4F6B-B9DB-079F3945E2F0}"/>
                </a:ext>
              </a:extLst>
            </p:cNvPr>
            <p:cNvGrpSpPr/>
            <p:nvPr/>
          </p:nvGrpSpPr>
          <p:grpSpPr>
            <a:xfrm>
              <a:off x="7986117" y="201264"/>
              <a:ext cx="888024" cy="1955136"/>
              <a:chOff x="1426667" y="301956"/>
              <a:chExt cx="888024" cy="1955136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C2C3D43-02D3-4308-89BE-9C26E5A0CC94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9F6D97C-69C6-45CA-A506-E0569B553B23}"/>
                  </a:ext>
                </a:extLst>
              </p:cNvPr>
              <p:cNvSpPr txBox="1"/>
              <p:nvPr/>
            </p:nvSpPr>
            <p:spPr>
              <a:xfrm>
                <a:off x="1484262" y="12866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3A0D253-A53B-438D-825A-396AF9B1E5B5}"/>
                  </a:ext>
                </a:extLst>
              </p:cNvPr>
              <p:cNvSpPr txBox="1"/>
              <p:nvPr/>
            </p:nvSpPr>
            <p:spPr>
              <a:xfrm>
                <a:off x="1475474" y="157744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2E76DAB7-FD5A-473C-B37B-94F655BDEA4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DCA7C3E-AA36-40ED-8457-4224940DDD89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3159D34-D707-4713-96CB-1B6BFA6BA5D3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97B2000A-D598-40A1-88FA-EDB3F70767A7}"/>
                  </a:ext>
                </a:extLst>
              </p:cNvPr>
              <p:cNvSpPr txBox="1"/>
              <p:nvPr/>
            </p:nvSpPr>
            <p:spPr>
              <a:xfrm>
                <a:off x="1493709" y="198009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5B161CEE-B5C8-4187-A7F4-E8C0BAED7D7D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122959D7-783E-4DF1-AF46-694F90F668A2}"/>
                </a:ext>
              </a:extLst>
            </p:cNvPr>
            <p:cNvSpPr txBox="1"/>
            <p:nvPr/>
          </p:nvSpPr>
          <p:spPr>
            <a:xfrm>
              <a:off x="8029646" y="218974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EA3C8CD9-81D5-41AD-ADD4-5A51325DAC4A}"/>
                </a:ext>
              </a:extLst>
            </p:cNvPr>
            <p:cNvSpPr txBox="1"/>
            <p:nvPr/>
          </p:nvSpPr>
          <p:spPr>
            <a:xfrm>
              <a:off x="8034924" y="280603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C01B3949-D413-4EA2-97EF-286D09C7D8BB}"/>
              </a:ext>
            </a:extLst>
          </p:cNvPr>
          <p:cNvSpPr txBox="1"/>
          <p:nvPr/>
        </p:nvSpPr>
        <p:spPr>
          <a:xfrm>
            <a:off x="180276" y="1787998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160DEBD-8716-4E11-AD3E-F37E67CF9D1D}"/>
              </a:ext>
            </a:extLst>
          </p:cNvPr>
          <p:cNvSpPr txBox="1"/>
          <p:nvPr/>
        </p:nvSpPr>
        <p:spPr>
          <a:xfrm>
            <a:off x="180276" y="2513366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472A2C65-D832-4C3D-BE52-E08198855908}"/>
              </a:ext>
            </a:extLst>
          </p:cNvPr>
          <p:cNvCxnSpPr/>
          <p:nvPr/>
        </p:nvCxnSpPr>
        <p:spPr>
          <a:xfrm>
            <a:off x="1053863" y="195602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CE588FB6-A940-4C60-9916-462FB859B455}"/>
              </a:ext>
            </a:extLst>
          </p:cNvPr>
          <p:cNvCxnSpPr/>
          <p:nvPr/>
        </p:nvCxnSpPr>
        <p:spPr>
          <a:xfrm>
            <a:off x="1008952" y="263307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82929BCF-AADA-4EC7-84FC-AADD01DC5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810" y="3988055"/>
            <a:ext cx="4231960" cy="2308342"/>
          </a:xfrm>
          <a:prstGeom prst="rect">
            <a:avLst/>
          </a:prstGeom>
        </p:spPr>
      </p:pic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18A134B-AB36-42A4-AA49-D62CEB962BE8}"/>
              </a:ext>
            </a:extLst>
          </p:cNvPr>
          <p:cNvCxnSpPr/>
          <p:nvPr/>
        </p:nvCxnSpPr>
        <p:spPr>
          <a:xfrm>
            <a:off x="1037495" y="580130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999686D3-757A-444B-8F76-335C1A9785CA}"/>
              </a:ext>
            </a:extLst>
          </p:cNvPr>
          <p:cNvGrpSpPr/>
          <p:nvPr/>
        </p:nvGrpSpPr>
        <p:grpSpPr>
          <a:xfrm>
            <a:off x="1149008" y="3750850"/>
            <a:ext cx="907917" cy="2589104"/>
            <a:chOff x="7986117" y="201264"/>
            <a:chExt cx="907917" cy="2589104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969684B2-03EA-4BD1-BAF7-1B10C7E1FD9E}"/>
                </a:ext>
              </a:extLst>
            </p:cNvPr>
            <p:cNvGrpSpPr/>
            <p:nvPr/>
          </p:nvGrpSpPr>
          <p:grpSpPr>
            <a:xfrm>
              <a:off x="7986117" y="201264"/>
              <a:ext cx="907917" cy="2284656"/>
              <a:chOff x="1426667" y="301956"/>
              <a:chExt cx="907917" cy="2284656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E5E74378-ED58-4CDB-B2A0-4219F9A65BCE}"/>
                  </a:ext>
                </a:extLst>
              </p:cNvPr>
              <p:cNvSpPr txBox="1"/>
              <p:nvPr/>
            </p:nvSpPr>
            <p:spPr>
              <a:xfrm>
                <a:off x="1484876" y="13265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7704BAC-50FA-43F5-88DE-EDA902D9A711}"/>
                  </a:ext>
                </a:extLst>
              </p:cNvPr>
              <p:cNvSpPr txBox="1"/>
              <p:nvPr/>
            </p:nvSpPr>
            <p:spPr>
              <a:xfrm>
                <a:off x="1513602" y="162535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02B81AC7-9C56-4D40-A980-E98AA21DB986}"/>
                  </a:ext>
                </a:extLst>
              </p:cNvPr>
              <p:cNvSpPr txBox="1"/>
              <p:nvPr/>
            </p:nvSpPr>
            <p:spPr>
              <a:xfrm>
                <a:off x="1513602" y="19979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019CA11E-D695-44C0-BF5D-882C631E6C69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AA46DAA7-84B6-4E9E-9159-13B4B8F4A8B1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43FC2DE-2768-449D-BE24-55F3C48D8FAF}"/>
                  </a:ext>
                </a:extLst>
              </p:cNvPr>
              <p:cNvSpPr txBox="1"/>
              <p:nvPr/>
            </p:nvSpPr>
            <p:spPr>
              <a:xfrm>
                <a:off x="1429119" y="104601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339C190-A407-4240-85A4-DA2E69EEBC1B}"/>
                  </a:ext>
                </a:extLst>
              </p:cNvPr>
              <p:cNvSpPr txBox="1"/>
              <p:nvPr/>
            </p:nvSpPr>
            <p:spPr>
              <a:xfrm>
                <a:off x="1502467" y="230961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AB28BC99-E318-4C9F-BEA3-A1AF972B92AF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42A4D3B-0BA9-4F1F-BF71-D3041E2B33F8}"/>
                </a:ext>
              </a:extLst>
            </p:cNvPr>
            <p:cNvSpPr txBox="1"/>
            <p:nvPr/>
          </p:nvSpPr>
          <p:spPr>
            <a:xfrm>
              <a:off x="8073052" y="251336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31E5F2D0-8AF0-4341-A30F-9B87050C196E}"/>
              </a:ext>
            </a:extLst>
          </p:cNvPr>
          <p:cNvSpPr txBox="1"/>
          <p:nvPr/>
        </p:nvSpPr>
        <p:spPr>
          <a:xfrm>
            <a:off x="385309" y="567686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034B275C-31EF-4EA0-B52C-2849549B7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1202" y="1134109"/>
            <a:ext cx="4412202" cy="2368892"/>
          </a:xfrm>
          <a:prstGeom prst="rect">
            <a:avLst/>
          </a:prstGeom>
        </p:spPr>
      </p:pic>
      <p:grpSp>
        <p:nvGrpSpPr>
          <p:cNvPr id="39" name="组合 38">
            <a:extLst>
              <a:ext uri="{FF2B5EF4-FFF2-40B4-BE49-F238E27FC236}">
                <a16:creationId xmlns:a16="http://schemas.microsoft.com/office/drawing/2014/main" id="{BFFD88B1-315D-4EEE-AD89-DCD672F6C455}"/>
              </a:ext>
            </a:extLst>
          </p:cNvPr>
          <p:cNvGrpSpPr/>
          <p:nvPr/>
        </p:nvGrpSpPr>
        <p:grpSpPr>
          <a:xfrm>
            <a:off x="6921180" y="891932"/>
            <a:ext cx="984875" cy="2699207"/>
            <a:chOff x="7871031" y="-122379"/>
            <a:chExt cx="984875" cy="2699207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D4CF3E3B-F30A-40E2-A128-34B136C20C3D}"/>
                </a:ext>
              </a:extLst>
            </p:cNvPr>
            <p:cNvGrpSpPr/>
            <p:nvPr/>
          </p:nvGrpSpPr>
          <p:grpSpPr>
            <a:xfrm>
              <a:off x="7871031" y="-122379"/>
              <a:ext cx="984875" cy="2224278"/>
              <a:chOff x="1311581" y="-21687"/>
              <a:chExt cx="984875" cy="2224278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A0C4DC8A-E930-4744-BEE6-D1B4F46D73BF}"/>
                  </a:ext>
                </a:extLst>
              </p:cNvPr>
              <p:cNvSpPr txBox="1"/>
              <p:nvPr/>
            </p:nvSpPr>
            <p:spPr>
              <a:xfrm>
                <a:off x="1420196" y="88852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D7C38EAA-AEC0-4AF7-9BFE-CB361ADBF8C0}"/>
                  </a:ext>
                </a:extLst>
              </p:cNvPr>
              <p:cNvSpPr txBox="1"/>
              <p:nvPr/>
            </p:nvSpPr>
            <p:spPr>
              <a:xfrm>
                <a:off x="1446663" y="115985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33CA9C06-EC2F-48B4-9F80-72516EE47947}"/>
                  </a:ext>
                </a:extLst>
              </p:cNvPr>
              <p:cNvSpPr txBox="1"/>
              <p:nvPr/>
            </p:nvSpPr>
            <p:spPr>
              <a:xfrm>
                <a:off x="1446663" y="15483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A1EFE6C1-24C4-471A-84E8-0E4D168BF67A}"/>
                  </a:ext>
                </a:extLst>
              </p:cNvPr>
              <p:cNvSpPr txBox="1"/>
              <p:nvPr/>
            </p:nvSpPr>
            <p:spPr>
              <a:xfrm>
                <a:off x="1311581" y="-216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47540322-E144-4FEE-835D-7CBB25130852}"/>
                  </a:ext>
                </a:extLst>
              </p:cNvPr>
              <p:cNvSpPr txBox="1"/>
              <p:nvPr/>
            </p:nvSpPr>
            <p:spPr>
              <a:xfrm>
                <a:off x="1369049" y="31579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64D93A9B-268F-4A41-94B2-A2FC5F22840B}"/>
                  </a:ext>
                </a:extLst>
              </p:cNvPr>
              <p:cNvSpPr txBox="1"/>
              <p:nvPr/>
            </p:nvSpPr>
            <p:spPr>
              <a:xfrm>
                <a:off x="1356130" y="55167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B7DE33D3-171A-4C4D-9DD1-1F7B95E42F10}"/>
                  </a:ext>
                </a:extLst>
              </p:cNvPr>
              <p:cNvSpPr txBox="1"/>
              <p:nvPr/>
            </p:nvSpPr>
            <p:spPr>
              <a:xfrm>
                <a:off x="1475474" y="192559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9350CF8E-BB8C-4C63-B0AE-DFEAEC45A184}"/>
                </a:ext>
              </a:extLst>
            </p:cNvPr>
            <p:cNvSpPr txBox="1"/>
            <p:nvPr/>
          </p:nvSpPr>
          <p:spPr>
            <a:xfrm>
              <a:off x="8001508" y="21332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937DBE28-1C6A-43F6-9D48-8B5445BEAD50}"/>
                </a:ext>
              </a:extLst>
            </p:cNvPr>
            <p:cNvSpPr txBox="1"/>
            <p:nvPr/>
          </p:nvSpPr>
          <p:spPr>
            <a:xfrm>
              <a:off x="7997031" y="229982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F497FF9D-37A2-42DA-824E-CDD445094A90}"/>
              </a:ext>
            </a:extLst>
          </p:cNvPr>
          <p:cNvSpPr txBox="1"/>
          <p:nvPr/>
        </p:nvSpPr>
        <p:spPr>
          <a:xfrm>
            <a:off x="6096000" y="2753976"/>
            <a:ext cx="9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FF9D286D-372C-406D-96EC-AF856D96017C}"/>
              </a:ext>
            </a:extLst>
          </p:cNvPr>
          <p:cNvCxnSpPr/>
          <p:nvPr/>
        </p:nvCxnSpPr>
        <p:spPr>
          <a:xfrm>
            <a:off x="6921180" y="290478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图片 53">
            <a:extLst>
              <a:ext uri="{FF2B5EF4-FFF2-40B4-BE49-F238E27FC236}">
                <a16:creationId xmlns:a16="http://schemas.microsoft.com/office/drawing/2014/main" id="{3A79DF36-1B5C-4DA2-B469-A33C1F628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1202" y="3901618"/>
            <a:ext cx="4412202" cy="2712515"/>
          </a:xfrm>
          <a:prstGeom prst="rect">
            <a:avLst/>
          </a:prstGeom>
        </p:spPr>
      </p:pic>
      <p:grpSp>
        <p:nvGrpSpPr>
          <p:cNvPr id="55" name="组合 54">
            <a:extLst>
              <a:ext uri="{FF2B5EF4-FFF2-40B4-BE49-F238E27FC236}">
                <a16:creationId xmlns:a16="http://schemas.microsoft.com/office/drawing/2014/main" id="{B5881B61-51A2-4AD3-A001-0C7CB58103D5}"/>
              </a:ext>
            </a:extLst>
          </p:cNvPr>
          <p:cNvGrpSpPr/>
          <p:nvPr/>
        </p:nvGrpSpPr>
        <p:grpSpPr>
          <a:xfrm>
            <a:off x="6974759" y="3673656"/>
            <a:ext cx="907917" cy="2429450"/>
            <a:chOff x="7986117" y="201264"/>
            <a:chExt cx="907917" cy="2429450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282D7A55-0E24-4E8E-A5E4-37215978B5F9}"/>
                </a:ext>
              </a:extLst>
            </p:cNvPr>
            <p:cNvGrpSpPr/>
            <p:nvPr/>
          </p:nvGrpSpPr>
          <p:grpSpPr>
            <a:xfrm>
              <a:off x="7986117" y="201264"/>
              <a:ext cx="907917" cy="2095974"/>
              <a:chOff x="1426667" y="301956"/>
              <a:chExt cx="907917" cy="2095974"/>
            </a:xfrm>
          </p:grpSpPr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A8B61BEC-DBFC-4786-B17C-C8A57AA6FF79}"/>
                  </a:ext>
                </a:extLst>
              </p:cNvPr>
              <p:cNvSpPr txBox="1"/>
              <p:nvPr/>
            </p:nvSpPr>
            <p:spPr>
              <a:xfrm>
                <a:off x="1484876" y="113791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CA14DCA9-5B66-4D76-ACA8-C54BB3806479}"/>
                  </a:ext>
                </a:extLst>
              </p:cNvPr>
              <p:cNvSpPr txBox="1"/>
              <p:nvPr/>
            </p:nvSpPr>
            <p:spPr>
              <a:xfrm>
                <a:off x="1513602" y="142216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89F42FCD-2C03-429C-94F2-9F471AEE4770}"/>
                  </a:ext>
                </a:extLst>
              </p:cNvPr>
              <p:cNvSpPr txBox="1"/>
              <p:nvPr/>
            </p:nvSpPr>
            <p:spPr>
              <a:xfrm>
                <a:off x="1513602" y="176577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E4E77D97-0C24-403C-9B30-E776F7ABB536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D4F8796D-A1BF-48C8-88BB-EB035C51DBE4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4C63CE95-9DE2-4812-AE5D-24B523530E77}"/>
                  </a:ext>
                </a:extLst>
              </p:cNvPr>
              <p:cNvSpPr txBox="1"/>
              <p:nvPr/>
            </p:nvSpPr>
            <p:spPr>
              <a:xfrm>
                <a:off x="1432151" y="859963"/>
                <a:ext cx="8324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64531B9F-D4FE-450F-B499-FF3D2EE3C542}"/>
                  </a:ext>
                </a:extLst>
              </p:cNvPr>
              <p:cNvSpPr txBox="1"/>
              <p:nvPr/>
            </p:nvSpPr>
            <p:spPr>
              <a:xfrm>
                <a:off x="1502467" y="212093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矩形 64">
                <a:extLst>
                  <a:ext uri="{FF2B5EF4-FFF2-40B4-BE49-F238E27FC236}">
                    <a16:creationId xmlns:a16="http://schemas.microsoft.com/office/drawing/2014/main" id="{7C103417-81D6-4ECC-ABDD-DCDDB9191F20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545E6C3C-2EFC-4EB0-A9F8-A63B19B7BD3B}"/>
                </a:ext>
              </a:extLst>
            </p:cNvPr>
            <p:cNvSpPr txBox="1"/>
            <p:nvPr/>
          </p:nvSpPr>
          <p:spPr>
            <a:xfrm>
              <a:off x="8073052" y="235371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6" name="文本框 65">
            <a:extLst>
              <a:ext uri="{FF2B5EF4-FFF2-40B4-BE49-F238E27FC236}">
                <a16:creationId xmlns:a16="http://schemas.microsoft.com/office/drawing/2014/main" id="{12B9EB56-A8C6-45FA-AFDB-9150ED5AD356}"/>
              </a:ext>
            </a:extLst>
          </p:cNvPr>
          <p:cNvSpPr txBox="1"/>
          <p:nvPr/>
        </p:nvSpPr>
        <p:spPr>
          <a:xfrm>
            <a:off x="7015281" y="632348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0BA3A2A9-4965-49F0-BD11-4F1F55B7824F}"/>
              </a:ext>
            </a:extLst>
          </p:cNvPr>
          <p:cNvSpPr txBox="1"/>
          <p:nvPr/>
        </p:nvSpPr>
        <p:spPr>
          <a:xfrm>
            <a:off x="5815674" y="6296953"/>
            <a:ext cx="1123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E30837E0-65B5-4A51-8A6D-01E1A127AEEE}"/>
              </a:ext>
            </a:extLst>
          </p:cNvPr>
          <p:cNvCxnSpPr/>
          <p:nvPr/>
        </p:nvCxnSpPr>
        <p:spPr>
          <a:xfrm>
            <a:off x="6839729" y="646198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947F2C40-7857-4A84-B5EC-50A8CA730CE4}"/>
              </a:ext>
            </a:extLst>
          </p:cNvPr>
          <p:cNvCxnSpPr/>
          <p:nvPr/>
        </p:nvCxnSpPr>
        <p:spPr>
          <a:xfrm>
            <a:off x="1950487" y="1102787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F4BB1FBD-BBCB-4715-A274-A4509C2985B7}"/>
              </a:ext>
            </a:extLst>
          </p:cNvPr>
          <p:cNvCxnSpPr/>
          <p:nvPr/>
        </p:nvCxnSpPr>
        <p:spPr>
          <a:xfrm>
            <a:off x="2897715" y="1102787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225E1B03-D688-4B8C-9D6F-B502A15103C0}"/>
              </a:ext>
            </a:extLst>
          </p:cNvPr>
          <p:cNvCxnSpPr/>
          <p:nvPr/>
        </p:nvCxnSpPr>
        <p:spPr>
          <a:xfrm>
            <a:off x="3767099" y="1102787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id="{254C308A-EED9-4F35-B48C-44AB39857CDB}"/>
              </a:ext>
            </a:extLst>
          </p:cNvPr>
          <p:cNvCxnSpPr/>
          <p:nvPr/>
        </p:nvCxnSpPr>
        <p:spPr>
          <a:xfrm>
            <a:off x="4641407" y="1102787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2AC1A647-5646-494E-851D-85AF80CE21D9}"/>
              </a:ext>
            </a:extLst>
          </p:cNvPr>
          <p:cNvCxnSpPr/>
          <p:nvPr/>
        </p:nvCxnSpPr>
        <p:spPr>
          <a:xfrm>
            <a:off x="7666227" y="111322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8B3BC7EC-931A-4BD9-8C0B-1A7E59ECA128}"/>
              </a:ext>
            </a:extLst>
          </p:cNvPr>
          <p:cNvCxnSpPr/>
          <p:nvPr/>
        </p:nvCxnSpPr>
        <p:spPr>
          <a:xfrm>
            <a:off x="8613455" y="111322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C28BD5AD-A783-495B-961A-D514E16092A3}"/>
              </a:ext>
            </a:extLst>
          </p:cNvPr>
          <p:cNvCxnSpPr/>
          <p:nvPr/>
        </p:nvCxnSpPr>
        <p:spPr>
          <a:xfrm>
            <a:off x="9482839" y="111322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>
            <a:extLst>
              <a:ext uri="{FF2B5EF4-FFF2-40B4-BE49-F238E27FC236}">
                <a16:creationId xmlns:a16="http://schemas.microsoft.com/office/drawing/2014/main" id="{014FF5DF-12E3-426E-9C70-52A5AD305FEE}"/>
              </a:ext>
            </a:extLst>
          </p:cNvPr>
          <p:cNvCxnSpPr/>
          <p:nvPr/>
        </p:nvCxnSpPr>
        <p:spPr>
          <a:xfrm>
            <a:off x="10357147" y="111322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文本框 88">
            <a:extLst>
              <a:ext uri="{FF2B5EF4-FFF2-40B4-BE49-F238E27FC236}">
                <a16:creationId xmlns:a16="http://schemas.microsoft.com/office/drawing/2014/main" id="{A62AEC2E-AFC9-4467-A90C-5D20726A6AD1}"/>
              </a:ext>
            </a:extLst>
          </p:cNvPr>
          <p:cNvSpPr txBox="1"/>
          <p:nvPr/>
        </p:nvSpPr>
        <p:spPr>
          <a:xfrm>
            <a:off x="921381" y="684469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+ 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48D9A4BC-6DA0-4A18-BCA6-844645BC2B7D}"/>
              </a:ext>
            </a:extLst>
          </p:cNvPr>
          <p:cNvSpPr txBox="1"/>
          <p:nvPr/>
        </p:nvSpPr>
        <p:spPr>
          <a:xfrm>
            <a:off x="789629" y="449748"/>
            <a:ext cx="5074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Z-VAD-FMK             -                     - 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A6EE996C-5189-44E0-962A-22AE9F189DA9}"/>
              </a:ext>
            </a:extLst>
          </p:cNvPr>
          <p:cNvSpPr txBox="1"/>
          <p:nvPr/>
        </p:nvSpPr>
        <p:spPr>
          <a:xfrm>
            <a:off x="6724083" y="724602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+ 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22D7BE8D-EAA1-4269-B6B0-457AEDD05093}"/>
              </a:ext>
            </a:extLst>
          </p:cNvPr>
          <p:cNvSpPr txBox="1"/>
          <p:nvPr/>
        </p:nvSpPr>
        <p:spPr>
          <a:xfrm>
            <a:off x="6592331" y="489881"/>
            <a:ext cx="5074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Z-VAD-FMK             -                     - 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699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463DADB-1237-4540-99DA-A196C462368F}"/>
              </a:ext>
            </a:extLst>
          </p:cNvPr>
          <p:cNvSpPr txBox="1"/>
          <p:nvPr/>
        </p:nvSpPr>
        <p:spPr>
          <a:xfrm>
            <a:off x="64579" y="-27977"/>
            <a:ext cx="1590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S5a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358C300-FB17-4C24-8855-620434708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347" y="1053308"/>
            <a:ext cx="4176000" cy="24172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35980EAB-540E-4BE5-8A29-980DD1760048}"/>
              </a:ext>
            </a:extLst>
          </p:cNvPr>
          <p:cNvGrpSpPr/>
          <p:nvPr/>
        </p:nvGrpSpPr>
        <p:grpSpPr>
          <a:xfrm>
            <a:off x="973426" y="826215"/>
            <a:ext cx="888024" cy="2678572"/>
            <a:chOff x="7986117" y="201264"/>
            <a:chExt cx="888024" cy="267857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A6B37A4-932F-453A-AF63-814C88235F83}"/>
                </a:ext>
              </a:extLst>
            </p:cNvPr>
            <p:cNvGrpSpPr/>
            <p:nvPr/>
          </p:nvGrpSpPr>
          <p:grpSpPr>
            <a:xfrm>
              <a:off x="7986117" y="201264"/>
              <a:ext cx="888024" cy="1868052"/>
              <a:chOff x="1426667" y="301956"/>
              <a:chExt cx="888024" cy="1868052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AE90B49-B321-480D-B41B-2F3A95B9CB65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B62B8FD-BD2C-4DF3-9F84-2741AF048060}"/>
                  </a:ext>
                </a:extLst>
              </p:cNvPr>
              <p:cNvSpPr txBox="1"/>
              <p:nvPr/>
            </p:nvSpPr>
            <p:spPr>
              <a:xfrm>
                <a:off x="1484262" y="12866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8AF22E9C-069B-4616-AD9E-F93034E464AC}"/>
                  </a:ext>
                </a:extLst>
              </p:cNvPr>
              <p:cNvSpPr txBox="1"/>
              <p:nvPr/>
            </p:nvSpPr>
            <p:spPr>
              <a:xfrm>
                <a:off x="1475474" y="157744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A4D39490-2464-46B0-A843-26598F7B499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C9FD1F47-20DD-4414-ABA1-FAD02182FB39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E33FD19-3AFC-4CC9-81F1-6D24859A9D5C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6F444BAF-9178-4E0C-B899-A635F03838B3}"/>
                  </a:ext>
                </a:extLst>
              </p:cNvPr>
              <p:cNvSpPr txBox="1"/>
              <p:nvPr/>
            </p:nvSpPr>
            <p:spPr>
              <a:xfrm>
                <a:off x="1493709" y="18930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D8C16BB7-82C6-4F7C-88F1-3F36F86FD2C4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296CB6A0-8759-487C-A48D-CAE421D44E74}"/>
                </a:ext>
              </a:extLst>
            </p:cNvPr>
            <p:cNvSpPr txBox="1"/>
            <p:nvPr/>
          </p:nvSpPr>
          <p:spPr>
            <a:xfrm>
              <a:off x="8029646" y="208814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C071F6ED-5A84-4202-A51F-CAF8D2364879}"/>
                </a:ext>
              </a:extLst>
            </p:cNvPr>
            <p:cNvSpPr txBox="1"/>
            <p:nvPr/>
          </p:nvSpPr>
          <p:spPr>
            <a:xfrm>
              <a:off x="8034924" y="2602837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7E67A413-8097-4D25-A2C5-279778AEF535}"/>
              </a:ext>
            </a:extLst>
          </p:cNvPr>
          <p:cNvSpPr txBox="1"/>
          <p:nvPr/>
        </p:nvSpPr>
        <p:spPr>
          <a:xfrm>
            <a:off x="-13511" y="1765879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A95D228-F560-4548-9800-70E5483EFE28}"/>
              </a:ext>
            </a:extLst>
          </p:cNvPr>
          <p:cNvSpPr txBox="1"/>
          <p:nvPr/>
        </p:nvSpPr>
        <p:spPr>
          <a:xfrm>
            <a:off x="-13511" y="2346107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D59122C1-35D5-473C-BF83-281B9197D725}"/>
              </a:ext>
            </a:extLst>
          </p:cNvPr>
          <p:cNvCxnSpPr/>
          <p:nvPr/>
        </p:nvCxnSpPr>
        <p:spPr>
          <a:xfrm>
            <a:off x="860076" y="193390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4C7CF511-F273-40CF-9A0E-1B8D13E11256}"/>
              </a:ext>
            </a:extLst>
          </p:cNvPr>
          <p:cNvCxnSpPr/>
          <p:nvPr/>
        </p:nvCxnSpPr>
        <p:spPr>
          <a:xfrm>
            <a:off x="800651" y="2480326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528BDC98-E3C4-4D78-9141-CBC49EBDDB75}"/>
              </a:ext>
            </a:extLst>
          </p:cNvPr>
          <p:cNvCxnSpPr/>
          <p:nvPr/>
        </p:nvCxnSpPr>
        <p:spPr>
          <a:xfrm>
            <a:off x="840682" y="5462146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BB3CF981-9CB0-4C79-BB29-0B3183B8FBB3}"/>
              </a:ext>
            </a:extLst>
          </p:cNvPr>
          <p:cNvGrpSpPr/>
          <p:nvPr/>
        </p:nvGrpSpPr>
        <p:grpSpPr>
          <a:xfrm>
            <a:off x="951269" y="3708368"/>
            <a:ext cx="920100" cy="2364054"/>
            <a:chOff x="7986117" y="201264"/>
            <a:chExt cx="920100" cy="236405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27961643-6F7B-4099-8AFC-5DDF0B9DD1DF}"/>
                </a:ext>
              </a:extLst>
            </p:cNvPr>
            <p:cNvGrpSpPr/>
            <p:nvPr/>
          </p:nvGrpSpPr>
          <p:grpSpPr>
            <a:xfrm>
              <a:off x="7986117" y="201264"/>
              <a:ext cx="920100" cy="2018551"/>
              <a:chOff x="1426667" y="301956"/>
              <a:chExt cx="920100" cy="2018551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5B992373-50D3-436A-8C22-A7F731D90A59}"/>
                  </a:ext>
                </a:extLst>
              </p:cNvPr>
              <p:cNvSpPr txBox="1"/>
              <p:nvPr/>
            </p:nvSpPr>
            <p:spPr>
              <a:xfrm>
                <a:off x="1502467" y="10681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735F5A1-FE34-490B-81DF-262A00230DBC}"/>
                  </a:ext>
                </a:extLst>
              </p:cNvPr>
              <p:cNvSpPr txBox="1"/>
              <p:nvPr/>
            </p:nvSpPr>
            <p:spPr>
              <a:xfrm>
                <a:off x="1525785" y="134622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1187A957-E2A2-411E-849A-21F23B4A9F33}"/>
                  </a:ext>
                </a:extLst>
              </p:cNvPr>
              <p:cNvSpPr txBox="1"/>
              <p:nvPr/>
            </p:nvSpPr>
            <p:spPr>
              <a:xfrm>
                <a:off x="1502752" y="170401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304EFFD5-0142-4905-9753-2C097554F01B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DD34D4AB-7376-4F14-ADD4-991F843DB040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C0AD1D-C079-4704-8053-066702DDC017}"/>
                  </a:ext>
                </a:extLst>
              </p:cNvPr>
              <p:cNvSpPr txBox="1"/>
              <p:nvPr/>
            </p:nvSpPr>
            <p:spPr>
              <a:xfrm>
                <a:off x="1441154" y="85602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8274E1AC-2ED0-45FE-B97B-64804AB16F61}"/>
                  </a:ext>
                </a:extLst>
              </p:cNvPr>
              <p:cNvSpPr txBox="1"/>
              <p:nvPr/>
            </p:nvSpPr>
            <p:spPr>
              <a:xfrm>
                <a:off x="1490089" y="20435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012DDC65-4839-495A-A681-1C6623C6BA1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A6CE7EF9-56C1-4444-99F8-66EC508AF86B}"/>
                </a:ext>
              </a:extLst>
            </p:cNvPr>
            <p:cNvSpPr txBox="1"/>
            <p:nvPr/>
          </p:nvSpPr>
          <p:spPr>
            <a:xfrm>
              <a:off x="8073052" y="228831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F39775C9-45D6-4AB4-98A2-7C55D7A8BDD6}"/>
              </a:ext>
            </a:extLst>
          </p:cNvPr>
          <p:cNvSpPr txBox="1"/>
          <p:nvPr/>
        </p:nvSpPr>
        <p:spPr>
          <a:xfrm>
            <a:off x="49445" y="532058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2EBE34F-CE08-4D9A-9B9C-F397F297CE97}"/>
              </a:ext>
            </a:extLst>
          </p:cNvPr>
          <p:cNvSpPr txBox="1"/>
          <p:nvPr/>
        </p:nvSpPr>
        <p:spPr>
          <a:xfrm>
            <a:off x="975171" y="6366421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1943E3B0-2714-4486-AF0B-077B30C740A9}"/>
              </a:ext>
            </a:extLst>
          </p:cNvPr>
          <p:cNvGrpSpPr/>
          <p:nvPr/>
        </p:nvGrpSpPr>
        <p:grpSpPr>
          <a:xfrm>
            <a:off x="6497132" y="1123693"/>
            <a:ext cx="984952" cy="2686477"/>
            <a:chOff x="7871031" y="-122379"/>
            <a:chExt cx="984952" cy="2686477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72F66B72-BB77-43B0-82DD-D9DDAC793413}"/>
                </a:ext>
              </a:extLst>
            </p:cNvPr>
            <p:cNvGrpSpPr/>
            <p:nvPr/>
          </p:nvGrpSpPr>
          <p:grpSpPr>
            <a:xfrm>
              <a:off x="7871031" y="-122379"/>
              <a:ext cx="974108" cy="1844725"/>
              <a:chOff x="1311581" y="-21687"/>
              <a:chExt cx="974108" cy="1844725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F74D59ED-F659-4898-A21A-5728DA58ED49}"/>
                  </a:ext>
                </a:extLst>
              </p:cNvPr>
              <p:cNvSpPr txBox="1"/>
              <p:nvPr/>
            </p:nvSpPr>
            <p:spPr>
              <a:xfrm>
                <a:off x="1437581" y="71475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93C85516-D388-432E-AF01-D88CDE1EC58F}"/>
                  </a:ext>
                </a:extLst>
              </p:cNvPr>
              <p:cNvSpPr txBox="1"/>
              <p:nvPr/>
            </p:nvSpPr>
            <p:spPr>
              <a:xfrm>
                <a:off x="1446663" y="94214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A0052C3D-5AE1-476E-B5D1-E58548807143}"/>
                  </a:ext>
                </a:extLst>
              </p:cNvPr>
              <p:cNvSpPr txBox="1"/>
              <p:nvPr/>
            </p:nvSpPr>
            <p:spPr>
              <a:xfrm>
                <a:off x="1446663" y="122907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C35327EF-1D84-41A1-845B-F24320A75F51}"/>
                  </a:ext>
                </a:extLst>
              </p:cNvPr>
              <p:cNvSpPr txBox="1"/>
              <p:nvPr/>
            </p:nvSpPr>
            <p:spPr>
              <a:xfrm>
                <a:off x="1311581" y="-2168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B1BB918D-F23D-4402-AA5B-3B76EA72ED69}"/>
                  </a:ext>
                </a:extLst>
              </p:cNvPr>
              <p:cNvSpPr txBox="1"/>
              <p:nvPr/>
            </p:nvSpPr>
            <p:spPr>
              <a:xfrm>
                <a:off x="1369049" y="31579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E9571092-CB87-4F8B-BC43-A6B8A7E751BE}"/>
                  </a:ext>
                </a:extLst>
              </p:cNvPr>
              <p:cNvSpPr txBox="1"/>
              <p:nvPr/>
            </p:nvSpPr>
            <p:spPr>
              <a:xfrm>
                <a:off x="1356130" y="50812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5D80BC39-88A7-45AA-99BA-28AA613EDBAE}"/>
                  </a:ext>
                </a:extLst>
              </p:cNvPr>
              <p:cNvSpPr txBox="1"/>
              <p:nvPr/>
            </p:nvSpPr>
            <p:spPr>
              <a:xfrm>
                <a:off x="1464707" y="154603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95442EFD-01BC-4A14-BC6B-2A07E947D067}"/>
                </a:ext>
              </a:extLst>
            </p:cNvPr>
            <p:cNvSpPr txBox="1"/>
            <p:nvPr/>
          </p:nvSpPr>
          <p:spPr>
            <a:xfrm>
              <a:off x="8035001" y="17860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CB1AC5DA-C524-4BD5-A2A8-93C0098A7126}"/>
                </a:ext>
              </a:extLst>
            </p:cNvPr>
            <p:cNvSpPr txBox="1"/>
            <p:nvPr/>
          </p:nvSpPr>
          <p:spPr>
            <a:xfrm>
              <a:off x="8011545" y="228709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780C8629-D324-4972-958E-371377948195}"/>
              </a:ext>
            </a:extLst>
          </p:cNvPr>
          <p:cNvSpPr txBox="1"/>
          <p:nvPr/>
        </p:nvSpPr>
        <p:spPr>
          <a:xfrm>
            <a:off x="5616674" y="2687889"/>
            <a:ext cx="9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84424AC8-AF2F-4872-94B5-A1A700BAAE6C}"/>
              </a:ext>
            </a:extLst>
          </p:cNvPr>
          <p:cNvCxnSpPr/>
          <p:nvPr/>
        </p:nvCxnSpPr>
        <p:spPr>
          <a:xfrm>
            <a:off x="6439076" y="280271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>
            <a:extLst>
              <a:ext uri="{FF2B5EF4-FFF2-40B4-BE49-F238E27FC236}">
                <a16:creationId xmlns:a16="http://schemas.microsoft.com/office/drawing/2014/main" id="{571C897B-9A58-449A-9E38-EDC08843DD1A}"/>
              </a:ext>
            </a:extLst>
          </p:cNvPr>
          <p:cNvSpPr/>
          <p:nvPr/>
        </p:nvSpPr>
        <p:spPr>
          <a:xfrm>
            <a:off x="6570093" y="1337479"/>
            <a:ext cx="8209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A717ABE7-DE2F-457E-BC08-29DB93759FEE}"/>
              </a:ext>
            </a:extLst>
          </p:cNvPr>
          <p:cNvGrpSpPr/>
          <p:nvPr/>
        </p:nvGrpSpPr>
        <p:grpSpPr>
          <a:xfrm>
            <a:off x="6646432" y="3878871"/>
            <a:ext cx="907917" cy="2150589"/>
            <a:chOff x="7986117" y="201264"/>
            <a:chExt cx="907917" cy="2150589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2733116F-85AE-4FE8-9AD2-7DA9C235026B}"/>
                </a:ext>
              </a:extLst>
            </p:cNvPr>
            <p:cNvGrpSpPr/>
            <p:nvPr/>
          </p:nvGrpSpPr>
          <p:grpSpPr>
            <a:xfrm>
              <a:off x="7986117" y="201264"/>
              <a:ext cx="907917" cy="1822052"/>
              <a:chOff x="1426667" y="301956"/>
              <a:chExt cx="907917" cy="1822052"/>
            </a:xfrm>
          </p:grpSpPr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71B7421B-1322-48D4-B680-83919012AE48}"/>
                  </a:ext>
                </a:extLst>
              </p:cNvPr>
              <p:cNvSpPr txBox="1"/>
              <p:nvPr/>
            </p:nvSpPr>
            <p:spPr>
              <a:xfrm>
                <a:off x="1484876" y="106534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31BC6964-6D65-4288-AB80-F019292561CE}"/>
                  </a:ext>
                </a:extLst>
              </p:cNvPr>
              <p:cNvSpPr txBox="1"/>
              <p:nvPr/>
            </p:nvSpPr>
            <p:spPr>
              <a:xfrm>
                <a:off x="1513602" y="127702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A3898975-9CBF-4637-8FCD-738CAAFEAD07}"/>
                  </a:ext>
                </a:extLst>
              </p:cNvPr>
              <p:cNvSpPr txBox="1"/>
              <p:nvPr/>
            </p:nvSpPr>
            <p:spPr>
              <a:xfrm>
                <a:off x="1484876" y="159134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E8BD02F6-5B38-4835-A49F-B6FB3A4B5A53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D32EE96E-774E-40D4-880D-F7B2A8B41BEB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0387B55A-E890-4AFF-A2F2-367CC18DA3C8}"/>
                  </a:ext>
                </a:extLst>
              </p:cNvPr>
              <p:cNvSpPr txBox="1"/>
              <p:nvPr/>
            </p:nvSpPr>
            <p:spPr>
              <a:xfrm>
                <a:off x="1432151" y="859963"/>
                <a:ext cx="8324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CF610644-BE19-4ECC-914E-556A4B2BEA05}"/>
                  </a:ext>
                </a:extLst>
              </p:cNvPr>
              <p:cNvSpPr txBox="1"/>
              <p:nvPr/>
            </p:nvSpPr>
            <p:spPr>
              <a:xfrm>
                <a:off x="1471311" y="18470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矩形 62">
                <a:extLst>
                  <a:ext uri="{FF2B5EF4-FFF2-40B4-BE49-F238E27FC236}">
                    <a16:creationId xmlns:a16="http://schemas.microsoft.com/office/drawing/2014/main" id="{0FC07AAC-28B5-432B-B537-A53432AD99EF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0192E0F6-FCB1-498C-A991-E9B7B431E0EA}"/>
                </a:ext>
              </a:extLst>
            </p:cNvPr>
            <p:cNvSpPr txBox="1"/>
            <p:nvPr/>
          </p:nvSpPr>
          <p:spPr>
            <a:xfrm>
              <a:off x="8073052" y="207485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文本框 63">
            <a:extLst>
              <a:ext uri="{FF2B5EF4-FFF2-40B4-BE49-F238E27FC236}">
                <a16:creationId xmlns:a16="http://schemas.microsoft.com/office/drawing/2014/main" id="{6BCE3B63-7AB0-444B-80E6-5ED303428C4C}"/>
              </a:ext>
            </a:extLst>
          </p:cNvPr>
          <p:cNvSpPr txBox="1"/>
          <p:nvPr/>
        </p:nvSpPr>
        <p:spPr>
          <a:xfrm>
            <a:off x="5578841" y="6184625"/>
            <a:ext cx="1123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F31CF3A2-47B8-4DB2-AD63-281F80DEC552}"/>
              </a:ext>
            </a:extLst>
          </p:cNvPr>
          <p:cNvCxnSpPr/>
          <p:nvPr/>
        </p:nvCxnSpPr>
        <p:spPr>
          <a:xfrm>
            <a:off x="6511402" y="630657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2F48E16A-427B-4CB8-A10A-6D8E01F64CD7}"/>
              </a:ext>
            </a:extLst>
          </p:cNvPr>
          <p:cNvSpPr txBox="1"/>
          <p:nvPr/>
        </p:nvSpPr>
        <p:spPr>
          <a:xfrm>
            <a:off x="6688978" y="6212025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图片 66">
            <a:extLst>
              <a:ext uri="{FF2B5EF4-FFF2-40B4-BE49-F238E27FC236}">
                <a16:creationId xmlns:a16="http://schemas.microsoft.com/office/drawing/2014/main" id="{01DAD0C3-4E40-42E7-9907-5D88B5B99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623" y="1226401"/>
            <a:ext cx="4194487" cy="260535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4441146-9A7D-4114-8786-D85D02222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7344" y="4124402"/>
            <a:ext cx="4104766" cy="2386731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id="{8962D907-8249-4FE0-B82C-4306486CD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3990" y="3800006"/>
            <a:ext cx="4140587" cy="2868257"/>
          </a:xfrm>
          <a:prstGeom prst="rect">
            <a:avLst/>
          </a:prstGeom>
        </p:spPr>
      </p:pic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5B6E6CDF-5A80-40D1-8185-7D845E4F7B9D}"/>
              </a:ext>
            </a:extLst>
          </p:cNvPr>
          <p:cNvCxnSpPr/>
          <p:nvPr/>
        </p:nvCxnSpPr>
        <p:spPr>
          <a:xfrm>
            <a:off x="1655064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B3AAC71F-8E2B-4D9E-A33D-E925A86BDD05}"/>
              </a:ext>
            </a:extLst>
          </p:cNvPr>
          <p:cNvCxnSpPr/>
          <p:nvPr/>
        </p:nvCxnSpPr>
        <p:spPr>
          <a:xfrm>
            <a:off x="2602292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67ADA6B4-1730-4119-9775-6B3776248E36}"/>
              </a:ext>
            </a:extLst>
          </p:cNvPr>
          <p:cNvCxnSpPr/>
          <p:nvPr/>
        </p:nvCxnSpPr>
        <p:spPr>
          <a:xfrm>
            <a:off x="3429472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id="{9112B790-3D54-497C-83A0-1073B056C52C}"/>
              </a:ext>
            </a:extLst>
          </p:cNvPr>
          <p:cNvCxnSpPr/>
          <p:nvPr/>
        </p:nvCxnSpPr>
        <p:spPr>
          <a:xfrm>
            <a:off x="4303780" y="1018379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F6DFFDED-D452-4B9E-BC29-E98C4E932508}"/>
              </a:ext>
            </a:extLst>
          </p:cNvPr>
          <p:cNvCxnSpPr/>
          <p:nvPr/>
        </p:nvCxnSpPr>
        <p:spPr>
          <a:xfrm>
            <a:off x="7359195" y="118418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69FF3F17-AE12-4545-ABCC-8492B904BA72}"/>
              </a:ext>
            </a:extLst>
          </p:cNvPr>
          <p:cNvCxnSpPr/>
          <p:nvPr/>
        </p:nvCxnSpPr>
        <p:spPr>
          <a:xfrm>
            <a:off x="8306423" y="118418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D7CBAD0C-A45D-4A47-BCF1-5883EF13A004}"/>
              </a:ext>
            </a:extLst>
          </p:cNvPr>
          <p:cNvCxnSpPr/>
          <p:nvPr/>
        </p:nvCxnSpPr>
        <p:spPr>
          <a:xfrm>
            <a:off x="9133603" y="118418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B9DC111D-AD15-441C-8F81-11002BD65B2A}"/>
              </a:ext>
            </a:extLst>
          </p:cNvPr>
          <p:cNvCxnSpPr/>
          <p:nvPr/>
        </p:nvCxnSpPr>
        <p:spPr>
          <a:xfrm>
            <a:off x="10007911" y="1184180"/>
            <a:ext cx="694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>
            <a:extLst>
              <a:ext uri="{FF2B5EF4-FFF2-40B4-BE49-F238E27FC236}">
                <a16:creationId xmlns:a16="http://schemas.microsoft.com/office/drawing/2014/main" id="{89D3632A-F3E4-4253-92FA-1634A3B1F09A}"/>
              </a:ext>
            </a:extLst>
          </p:cNvPr>
          <p:cNvSpPr txBox="1"/>
          <p:nvPr/>
        </p:nvSpPr>
        <p:spPr>
          <a:xfrm>
            <a:off x="703176" y="685871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+ 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D0B7C7C7-CDD5-435E-A758-CBDF858B051C}"/>
              </a:ext>
            </a:extLst>
          </p:cNvPr>
          <p:cNvSpPr txBox="1"/>
          <p:nvPr/>
        </p:nvSpPr>
        <p:spPr>
          <a:xfrm>
            <a:off x="575582" y="463000"/>
            <a:ext cx="5074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si-caspase3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                     - 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D4685022-C81C-4D9C-A8A1-91775B0A3081}"/>
              </a:ext>
            </a:extLst>
          </p:cNvPr>
          <p:cNvSpPr txBox="1"/>
          <p:nvPr/>
        </p:nvSpPr>
        <p:spPr>
          <a:xfrm>
            <a:off x="6378339" y="852290"/>
            <a:ext cx="4577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Cisplatin               -                     +                   - 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45178C0D-986A-4D22-B4ED-F3920CA62AB6}"/>
              </a:ext>
            </a:extLst>
          </p:cNvPr>
          <p:cNvSpPr txBox="1"/>
          <p:nvPr/>
        </p:nvSpPr>
        <p:spPr>
          <a:xfrm>
            <a:off x="6250745" y="629419"/>
            <a:ext cx="5074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si-caspase3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-                     -                   +                +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03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49E22ED8-2501-487D-92F9-813ABF018B6D}"/>
              </a:ext>
            </a:extLst>
          </p:cNvPr>
          <p:cNvSpPr txBox="1"/>
          <p:nvPr/>
        </p:nvSpPr>
        <p:spPr>
          <a:xfrm>
            <a:off x="58619" y="121758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1 f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EC56FF2-4A02-44DC-9C21-18E1880F8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000" y="1121972"/>
            <a:ext cx="4608000" cy="244179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C652513-4C6D-45F4-BCED-C4BEC8EC5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062" y="4098071"/>
            <a:ext cx="4608000" cy="257955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09C592C3-11B0-483E-9D8B-7ACBC7F5C058}"/>
              </a:ext>
            </a:extLst>
          </p:cNvPr>
          <p:cNvGrpSpPr/>
          <p:nvPr/>
        </p:nvGrpSpPr>
        <p:grpSpPr>
          <a:xfrm>
            <a:off x="1167213" y="848334"/>
            <a:ext cx="878577" cy="2727020"/>
            <a:chOff x="7986117" y="201264"/>
            <a:chExt cx="878577" cy="2727020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60E2600A-DC76-44F1-99EA-6319C3303620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72499"/>
              <a:chOff x="1426667" y="301956"/>
              <a:chExt cx="878577" cy="1872499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30D58984-87CC-4A3C-856E-7421C5AF27AB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69DF01BE-6D17-4401-AF10-A8C40613D38B}"/>
                  </a:ext>
                </a:extLst>
              </p:cNvPr>
              <p:cNvSpPr txBox="1"/>
              <p:nvPr/>
            </p:nvSpPr>
            <p:spPr>
              <a:xfrm>
                <a:off x="1484262" y="12866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6DDB7245-A402-4799-83C7-43B6FBBC6543}"/>
                  </a:ext>
                </a:extLst>
              </p:cNvPr>
              <p:cNvSpPr txBox="1"/>
              <p:nvPr/>
            </p:nvSpPr>
            <p:spPr>
              <a:xfrm>
                <a:off x="1475474" y="157744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24FE660-EC15-4D3A-8A10-FFB2C8B75656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1D9A7100-DEFB-4C26-B51D-AF059B2F41CC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59E60D2F-3ABC-4FC1-8811-8F150A094D56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646BB0C5-7612-4101-8C51-004154CB465F}"/>
                  </a:ext>
                </a:extLst>
              </p:cNvPr>
              <p:cNvSpPr txBox="1"/>
              <p:nvPr/>
            </p:nvSpPr>
            <p:spPr>
              <a:xfrm>
                <a:off x="1475474" y="18974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FD94E48-BC50-4F15-A892-ED11801D2B5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B95DF06D-A8D4-441E-9A88-040A6375C08B}"/>
                </a:ext>
              </a:extLst>
            </p:cNvPr>
            <p:cNvSpPr txBox="1"/>
            <p:nvPr/>
          </p:nvSpPr>
          <p:spPr>
            <a:xfrm>
              <a:off x="8043712" y="209100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9C056937-2B00-4090-9E1A-6FB96A4F5A48}"/>
                </a:ext>
              </a:extLst>
            </p:cNvPr>
            <p:cNvSpPr txBox="1"/>
            <p:nvPr/>
          </p:nvSpPr>
          <p:spPr>
            <a:xfrm>
              <a:off x="8034924" y="265128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0809746F-C66C-4504-86D4-BE1C1C3B9F3C}"/>
              </a:ext>
            </a:extLst>
          </p:cNvPr>
          <p:cNvSpPr txBox="1"/>
          <p:nvPr/>
        </p:nvSpPr>
        <p:spPr>
          <a:xfrm>
            <a:off x="180276" y="1787998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FC0372A-675D-43E0-AF8B-4702FECDB596}"/>
              </a:ext>
            </a:extLst>
          </p:cNvPr>
          <p:cNvSpPr txBox="1"/>
          <p:nvPr/>
        </p:nvSpPr>
        <p:spPr>
          <a:xfrm>
            <a:off x="180276" y="2400822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B6A087BC-AD28-4B62-BA53-E9A89D70701C}"/>
              </a:ext>
            </a:extLst>
          </p:cNvPr>
          <p:cNvCxnSpPr/>
          <p:nvPr/>
        </p:nvCxnSpPr>
        <p:spPr>
          <a:xfrm>
            <a:off x="1067931" y="1913823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D86862FD-6C8A-40DA-9F11-F726CBEF856A}"/>
              </a:ext>
            </a:extLst>
          </p:cNvPr>
          <p:cNvCxnSpPr/>
          <p:nvPr/>
        </p:nvCxnSpPr>
        <p:spPr>
          <a:xfrm>
            <a:off x="1008952" y="252052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2456AE-20DC-47EA-99C0-8D72D248D433}"/>
              </a:ext>
            </a:extLst>
          </p:cNvPr>
          <p:cNvGrpSpPr/>
          <p:nvPr/>
        </p:nvGrpSpPr>
        <p:grpSpPr>
          <a:xfrm>
            <a:off x="1067931" y="3837403"/>
            <a:ext cx="878577" cy="2727020"/>
            <a:chOff x="7986117" y="201264"/>
            <a:chExt cx="878577" cy="2727020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E52698B3-7106-4B3D-B27D-DFCCCC027682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72499"/>
              <a:chOff x="1426667" y="301956"/>
              <a:chExt cx="878577" cy="1872499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12720946-FB38-49C9-A6EF-3D6569FB5D09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448A8F3-9CDA-4E57-BCF2-D4964502C82C}"/>
                  </a:ext>
                </a:extLst>
              </p:cNvPr>
              <p:cNvSpPr txBox="1"/>
              <p:nvPr/>
            </p:nvSpPr>
            <p:spPr>
              <a:xfrm>
                <a:off x="1484262" y="12866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EC536135-6A1D-49F6-9AD3-9C87FFF81E09}"/>
                  </a:ext>
                </a:extLst>
              </p:cNvPr>
              <p:cNvSpPr txBox="1"/>
              <p:nvPr/>
            </p:nvSpPr>
            <p:spPr>
              <a:xfrm>
                <a:off x="1475474" y="157744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AC471A7B-E759-41B5-B1BD-9833FEAF5C1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C661EA9B-85AD-4151-8427-5A99107C8071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1FC24DCF-768E-4AEA-A0E9-00C74D118416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7254E79C-7603-4E86-9E10-604ECCCCCFC0}"/>
                  </a:ext>
                </a:extLst>
              </p:cNvPr>
              <p:cNvSpPr txBox="1"/>
              <p:nvPr/>
            </p:nvSpPr>
            <p:spPr>
              <a:xfrm>
                <a:off x="1475474" y="18974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47A49C68-166E-482B-A2FD-5748EB04E986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A1A5D3F0-927C-4068-83FB-295DE109B6EF}"/>
                </a:ext>
              </a:extLst>
            </p:cNvPr>
            <p:cNvSpPr txBox="1"/>
            <p:nvPr/>
          </p:nvSpPr>
          <p:spPr>
            <a:xfrm>
              <a:off x="8043712" y="209100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60177BCE-3090-4C68-97E5-1BA0891E8DC3}"/>
                </a:ext>
              </a:extLst>
            </p:cNvPr>
            <p:cNvSpPr txBox="1"/>
            <p:nvPr/>
          </p:nvSpPr>
          <p:spPr>
            <a:xfrm>
              <a:off x="8034924" y="265128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F0F244F3-A37C-4628-B01D-1AB161666C73}"/>
              </a:ext>
            </a:extLst>
          </p:cNvPr>
          <p:cNvCxnSpPr/>
          <p:nvPr/>
        </p:nvCxnSpPr>
        <p:spPr>
          <a:xfrm>
            <a:off x="884741" y="551752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FA57F9AC-F47E-49BF-B0D7-5BEB4D7038F7}"/>
              </a:ext>
            </a:extLst>
          </p:cNvPr>
          <p:cNvSpPr txBox="1"/>
          <p:nvPr/>
        </p:nvSpPr>
        <p:spPr>
          <a:xfrm>
            <a:off x="187970" y="5377788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3088DA49-4C7F-41C0-B82D-744117C4FB1F}"/>
              </a:ext>
            </a:extLst>
          </p:cNvPr>
          <p:cNvGrpSpPr/>
          <p:nvPr/>
        </p:nvGrpSpPr>
        <p:grpSpPr>
          <a:xfrm>
            <a:off x="7142830" y="1051117"/>
            <a:ext cx="878577" cy="2547140"/>
            <a:chOff x="7986117" y="201264"/>
            <a:chExt cx="878577" cy="2547140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1AABB2E1-0737-4FE7-9381-699B3D12A8CE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27529"/>
              <a:chOff x="1426667" y="301956"/>
              <a:chExt cx="878577" cy="1827529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B2B7403F-0A9E-466C-BF76-D9E856E492FD}"/>
                  </a:ext>
                </a:extLst>
              </p:cNvPr>
              <p:cNvSpPr txBox="1"/>
              <p:nvPr/>
            </p:nvSpPr>
            <p:spPr>
              <a:xfrm>
                <a:off x="1484262" y="10992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38C1EBFC-C743-4D72-AE83-81D5C5E19373}"/>
                  </a:ext>
                </a:extLst>
              </p:cNvPr>
              <p:cNvSpPr txBox="1"/>
              <p:nvPr/>
            </p:nvSpPr>
            <p:spPr>
              <a:xfrm>
                <a:off x="1484262" y="12866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2129E3FA-0DFB-4E73-8A7B-C5DAAF82B2FD}"/>
                  </a:ext>
                </a:extLst>
              </p:cNvPr>
              <p:cNvSpPr txBox="1"/>
              <p:nvPr/>
            </p:nvSpPr>
            <p:spPr>
              <a:xfrm>
                <a:off x="1475474" y="157744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23132857-D20D-4944-9FA0-6BE1B44A86BB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62BF6858-99B9-4B1E-AB4D-D7AD9A8E222F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9AFACE6E-E97D-40BC-9680-FBDE9165BBCD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DEC76584-1E75-490D-80A8-8F42D6EA6E8B}"/>
                  </a:ext>
                </a:extLst>
              </p:cNvPr>
              <p:cNvSpPr txBox="1"/>
              <p:nvPr/>
            </p:nvSpPr>
            <p:spPr>
              <a:xfrm>
                <a:off x="1475474" y="185248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4D3F66B6-B75E-443C-BDD9-16AC93606AE2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0CF79CD6-3263-4103-9280-10487723ECFD}"/>
                </a:ext>
              </a:extLst>
            </p:cNvPr>
            <p:cNvSpPr txBox="1"/>
            <p:nvPr/>
          </p:nvSpPr>
          <p:spPr>
            <a:xfrm>
              <a:off x="8043712" y="201605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21275A27-1BB7-4D72-AB44-DD8BC40FFA5B}"/>
                </a:ext>
              </a:extLst>
            </p:cNvPr>
            <p:cNvSpPr txBox="1"/>
            <p:nvPr/>
          </p:nvSpPr>
          <p:spPr>
            <a:xfrm>
              <a:off x="8034924" y="247140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5046459D-B771-425A-8C9F-9A36D87312FB}"/>
              </a:ext>
            </a:extLst>
          </p:cNvPr>
          <p:cNvGrpSpPr/>
          <p:nvPr/>
        </p:nvGrpSpPr>
        <p:grpSpPr>
          <a:xfrm>
            <a:off x="7085235" y="3735545"/>
            <a:ext cx="936941" cy="2503407"/>
            <a:chOff x="7986117" y="201264"/>
            <a:chExt cx="936941" cy="2503407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52173F8E-B90E-4C75-8309-65244CD02784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97549"/>
              <a:chOff x="1426667" y="301956"/>
              <a:chExt cx="878577" cy="1797549"/>
            </a:xfrm>
          </p:grpSpPr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96CAB210-FB3F-4C06-8DC3-047D0C49CC2A}"/>
                  </a:ext>
                </a:extLst>
              </p:cNvPr>
              <p:cNvSpPr txBox="1"/>
              <p:nvPr/>
            </p:nvSpPr>
            <p:spPr>
              <a:xfrm>
                <a:off x="1484262" y="103924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21DBAFF8-C680-41DA-99AE-B9AA7793EE86}"/>
                  </a:ext>
                </a:extLst>
              </p:cNvPr>
              <p:cNvSpPr txBox="1"/>
              <p:nvPr/>
            </p:nvSpPr>
            <p:spPr>
              <a:xfrm>
                <a:off x="1484262" y="122664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5BFB4FD4-6277-48E4-B199-0DD7F9635466}"/>
                  </a:ext>
                </a:extLst>
              </p:cNvPr>
              <p:cNvSpPr txBox="1"/>
              <p:nvPr/>
            </p:nvSpPr>
            <p:spPr>
              <a:xfrm>
                <a:off x="1475474" y="151748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29AD24AA-C274-41FD-9574-90D35FA2456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120DA911-6948-462A-8DE2-9126A6A7C6AA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DC342CED-3BEC-45E1-B612-314CF3BF08C4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F163A38D-C205-4B5A-8731-136165475B29}"/>
                  </a:ext>
                </a:extLst>
              </p:cNvPr>
              <p:cNvSpPr txBox="1"/>
              <p:nvPr/>
            </p:nvSpPr>
            <p:spPr>
              <a:xfrm>
                <a:off x="1475474" y="182250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矩形 61">
                <a:extLst>
                  <a:ext uri="{FF2B5EF4-FFF2-40B4-BE49-F238E27FC236}">
                    <a16:creationId xmlns:a16="http://schemas.microsoft.com/office/drawing/2014/main" id="{2309B104-6B31-4423-92B7-7847B41D107D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89D54AA6-D2A8-4BD7-9EC3-FDA82139B1BC}"/>
                </a:ext>
              </a:extLst>
            </p:cNvPr>
            <p:cNvSpPr txBox="1"/>
            <p:nvPr/>
          </p:nvSpPr>
          <p:spPr>
            <a:xfrm>
              <a:off x="8043712" y="198607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DBC3E2CD-1E05-4036-8F04-479E8C76136B}"/>
                </a:ext>
              </a:extLst>
            </p:cNvPr>
            <p:cNvSpPr txBox="1"/>
            <p:nvPr/>
          </p:nvSpPr>
          <p:spPr>
            <a:xfrm>
              <a:off x="8102076" y="242767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文本框 62">
            <a:extLst>
              <a:ext uri="{FF2B5EF4-FFF2-40B4-BE49-F238E27FC236}">
                <a16:creationId xmlns:a16="http://schemas.microsoft.com/office/drawing/2014/main" id="{EB55D588-3DB5-42F7-93DD-4B24B775A58D}"/>
              </a:ext>
            </a:extLst>
          </p:cNvPr>
          <p:cNvSpPr txBox="1"/>
          <p:nvPr/>
        </p:nvSpPr>
        <p:spPr>
          <a:xfrm>
            <a:off x="6202564" y="2673926"/>
            <a:ext cx="9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直接箭头连接符 63">
            <a:extLst>
              <a:ext uri="{FF2B5EF4-FFF2-40B4-BE49-F238E27FC236}">
                <a16:creationId xmlns:a16="http://schemas.microsoft.com/office/drawing/2014/main" id="{910BB481-8B0C-4802-BDCB-CDD81029C406}"/>
              </a:ext>
            </a:extLst>
          </p:cNvPr>
          <p:cNvCxnSpPr/>
          <p:nvPr/>
        </p:nvCxnSpPr>
        <p:spPr>
          <a:xfrm>
            <a:off x="7055880" y="2782529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81C38B6F-F316-4685-B958-EC556C6C6B2C}"/>
              </a:ext>
            </a:extLst>
          </p:cNvPr>
          <p:cNvCxnSpPr/>
          <p:nvPr/>
        </p:nvCxnSpPr>
        <p:spPr>
          <a:xfrm>
            <a:off x="7016830" y="6094116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159587E1-3579-423D-BD36-9E6FC7D54C41}"/>
              </a:ext>
            </a:extLst>
          </p:cNvPr>
          <p:cNvSpPr txBox="1"/>
          <p:nvPr/>
        </p:nvSpPr>
        <p:spPr>
          <a:xfrm>
            <a:off x="5978756" y="5922917"/>
            <a:ext cx="1123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E3C60331-8BBC-4536-BD15-579A4437A95D}"/>
              </a:ext>
            </a:extLst>
          </p:cNvPr>
          <p:cNvSpPr txBox="1"/>
          <p:nvPr/>
        </p:nvSpPr>
        <p:spPr>
          <a:xfrm>
            <a:off x="10827001" y="967531"/>
            <a:ext cx="192547" cy="123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CE9BF4EC-388F-4418-884C-77872FB1704B}"/>
              </a:ext>
            </a:extLst>
          </p:cNvPr>
          <p:cNvCxnSpPr/>
          <p:nvPr/>
        </p:nvCxnSpPr>
        <p:spPr>
          <a:xfrm>
            <a:off x="8851356" y="886700"/>
            <a:ext cx="24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274F53E3-39BB-46BD-B189-7A77545538A5}"/>
              </a:ext>
            </a:extLst>
          </p:cNvPr>
          <p:cNvSpPr txBox="1"/>
          <p:nvPr/>
        </p:nvSpPr>
        <p:spPr>
          <a:xfrm>
            <a:off x="9290517" y="578479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 (10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id="{912CED61-6056-49DA-A346-0DE555D43244}"/>
              </a:ext>
            </a:extLst>
          </p:cNvPr>
          <p:cNvCxnSpPr/>
          <p:nvPr/>
        </p:nvCxnSpPr>
        <p:spPr>
          <a:xfrm>
            <a:off x="7926093" y="1199277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id="{02EF39A1-4066-4B53-8764-55EEFC495C37}"/>
              </a:ext>
            </a:extLst>
          </p:cNvPr>
          <p:cNvCxnSpPr/>
          <p:nvPr/>
        </p:nvCxnSpPr>
        <p:spPr>
          <a:xfrm>
            <a:off x="8833311" y="1199277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id="{A8419F76-76C2-48C9-B6F2-B8B0DD6F80B9}"/>
              </a:ext>
            </a:extLst>
          </p:cNvPr>
          <p:cNvCxnSpPr/>
          <p:nvPr/>
        </p:nvCxnSpPr>
        <p:spPr>
          <a:xfrm>
            <a:off x="9731036" y="1199277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id="{254527DE-0404-4B98-B64F-D24F00AF567A}"/>
              </a:ext>
            </a:extLst>
          </p:cNvPr>
          <p:cNvCxnSpPr/>
          <p:nvPr/>
        </p:nvCxnSpPr>
        <p:spPr>
          <a:xfrm>
            <a:off x="10594877" y="1199277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矩形 87">
            <a:extLst>
              <a:ext uri="{FF2B5EF4-FFF2-40B4-BE49-F238E27FC236}">
                <a16:creationId xmlns:a16="http://schemas.microsoft.com/office/drawing/2014/main" id="{27CE93C1-01C5-401C-8B96-C85E21254E61}"/>
              </a:ext>
            </a:extLst>
          </p:cNvPr>
          <p:cNvSpPr/>
          <p:nvPr/>
        </p:nvSpPr>
        <p:spPr>
          <a:xfrm>
            <a:off x="9132629" y="972447"/>
            <a:ext cx="174719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2DA2293A-7FA4-429F-B48C-16C71DB10DE5}"/>
              </a:ext>
            </a:extLst>
          </p:cNvPr>
          <p:cNvSpPr/>
          <p:nvPr/>
        </p:nvSpPr>
        <p:spPr>
          <a:xfrm>
            <a:off x="9982998" y="974272"/>
            <a:ext cx="228204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B1E6F4C7-5861-4C6F-9600-FD6C6DA865AA}"/>
              </a:ext>
            </a:extLst>
          </p:cNvPr>
          <p:cNvSpPr txBox="1"/>
          <p:nvPr/>
        </p:nvSpPr>
        <p:spPr>
          <a:xfrm>
            <a:off x="4897913" y="844159"/>
            <a:ext cx="192547" cy="123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1" name="直接连接符 100">
            <a:extLst>
              <a:ext uri="{FF2B5EF4-FFF2-40B4-BE49-F238E27FC236}">
                <a16:creationId xmlns:a16="http://schemas.microsoft.com/office/drawing/2014/main" id="{6A42449E-DAB6-4BFC-8541-13EF2E503C3D}"/>
              </a:ext>
            </a:extLst>
          </p:cNvPr>
          <p:cNvCxnSpPr/>
          <p:nvPr/>
        </p:nvCxnSpPr>
        <p:spPr>
          <a:xfrm>
            <a:off x="2950404" y="777396"/>
            <a:ext cx="24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文本框 101">
            <a:extLst>
              <a:ext uri="{FF2B5EF4-FFF2-40B4-BE49-F238E27FC236}">
                <a16:creationId xmlns:a16="http://schemas.microsoft.com/office/drawing/2014/main" id="{F22C7EA6-BCB6-4D3D-9B8B-9F844165D898}"/>
              </a:ext>
            </a:extLst>
          </p:cNvPr>
          <p:cNvSpPr txBox="1"/>
          <p:nvPr/>
        </p:nvSpPr>
        <p:spPr>
          <a:xfrm>
            <a:off x="3392543" y="483089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 (10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3" name="直接连接符 102">
            <a:extLst>
              <a:ext uri="{FF2B5EF4-FFF2-40B4-BE49-F238E27FC236}">
                <a16:creationId xmlns:a16="http://schemas.microsoft.com/office/drawing/2014/main" id="{C8DDD380-AD3D-4920-95BB-02F58F0478C6}"/>
              </a:ext>
            </a:extLst>
          </p:cNvPr>
          <p:cNvCxnSpPr/>
          <p:nvPr/>
        </p:nvCxnSpPr>
        <p:spPr>
          <a:xfrm>
            <a:off x="1997005" y="1075905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3DF14897-AE26-4CF8-95E9-8E064C43E5B5}"/>
              </a:ext>
            </a:extLst>
          </p:cNvPr>
          <p:cNvCxnSpPr/>
          <p:nvPr/>
        </p:nvCxnSpPr>
        <p:spPr>
          <a:xfrm>
            <a:off x="2904223" y="1075905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6917E040-F8CB-46F4-8A24-89E7DA6222B2}"/>
              </a:ext>
            </a:extLst>
          </p:cNvPr>
          <p:cNvCxnSpPr/>
          <p:nvPr/>
        </p:nvCxnSpPr>
        <p:spPr>
          <a:xfrm>
            <a:off x="3801948" y="1075905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840CDB63-0FB9-4528-B945-00B2B5EBB4EC}"/>
              </a:ext>
            </a:extLst>
          </p:cNvPr>
          <p:cNvCxnSpPr/>
          <p:nvPr/>
        </p:nvCxnSpPr>
        <p:spPr>
          <a:xfrm>
            <a:off x="4752873" y="1075905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矩形 106">
            <a:extLst>
              <a:ext uri="{FF2B5EF4-FFF2-40B4-BE49-F238E27FC236}">
                <a16:creationId xmlns:a16="http://schemas.microsoft.com/office/drawing/2014/main" id="{46538895-2933-4CF0-A496-B50AFEB95045}"/>
              </a:ext>
            </a:extLst>
          </p:cNvPr>
          <p:cNvSpPr/>
          <p:nvPr/>
        </p:nvSpPr>
        <p:spPr>
          <a:xfrm>
            <a:off x="1982015" y="844611"/>
            <a:ext cx="6944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F6058768-460B-4F4D-930F-54510CB1E4A1}"/>
              </a:ext>
            </a:extLst>
          </p:cNvPr>
          <p:cNvSpPr/>
          <p:nvPr/>
        </p:nvSpPr>
        <p:spPr>
          <a:xfrm>
            <a:off x="3203541" y="849075"/>
            <a:ext cx="174719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矩形 108">
            <a:extLst>
              <a:ext uri="{FF2B5EF4-FFF2-40B4-BE49-F238E27FC236}">
                <a16:creationId xmlns:a16="http://schemas.microsoft.com/office/drawing/2014/main" id="{70E92671-E531-4CF2-BD35-0FC7852C7E85}"/>
              </a:ext>
            </a:extLst>
          </p:cNvPr>
          <p:cNvSpPr/>
          <p:nvPr/>
        </p:nvSpPr>
        <p:spPr>
          <a:xfrm>
            <a:off x="4053910" y="850900"/>
            <a:ext cx="228204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矩形 89">
            <a:extLst>
              <a:ext uri="{FF2B5EF4-FFF2-40B4-BE49-F238E27FC236}">
                <a16:creationId xmlns:a16="http://schemas.microsoft.com/office/drawing/2014/main" id="{D92219A2-B275-4C5F-950C-D311CC278A73}"/>
              </a:ext>
            </a:extLst>
          </p:cNvPr>
          <p:cNvSpPr/>
          <p:nvPr/>
        </p:nvSpPr>
        <p:spPr>
          <a:xfrm>
            <a:off x="7900020" y="925105"/>
            <a:ext cx="6944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38E6FD4-EACE-4CB4-9A0B-5786F9D84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676" y="1246699"/>
            <a:ext cx="4217280" cy="23485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F3540B8-2AEA-4313-9F41-0390569DF4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5746" y="3901351"/>
            <a:ext cx="4224271" cy="237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762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A8F4072-7687-4E73-BD35-51C45844915C}"/>
              </a:ext>
            </a:extLst>
          </p:cNvPr>
          <p:cNvSpPr txBox="1"/>
          <p:nvPr/>
        </p:nvSpPr>
        <p:spPr>
          <a:xfrm>
            <a:off x="18610" y="-52581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1f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3F9A87C-F2C1-44BA-B263-1F8C7161E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558" y="480148"/>
            <a:ext cx="4570309" cy="299147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0AC5CE8-9A9B-4103-B3ED-85C45944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461" y="3774079"/>
            <a:ext cx="4659406" cy="2705725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DB418642-6028-4DC5-B92B-E36534391CD5}"/>
              </a:ext>
            </a:extLst>
          </p:cNvPr>
          <p:cNvGrpSpPr/>
          <p:nvPr/>
        </p:nvGrpSpPr>
        <p:grpSpPr>
          <a:xfrm>
            <a:off x="927369" y="368649"/>
            <a:ext cx="878577" cy="2637080"/>
            <a:chOff x="7986117" y="201264"/>
            <a:chExt cx="878577" cy="2637080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16C73CA9-3260-446F-A634-034A33F94C50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27529"/>
              <a:chOff x="1426667" y="301956"/>
              <a:chExt cx="878577" cy="1827529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CBE76FF-2C89-42CE-8494-C754E0453556}"/>
                  </a:ext>
                </a:extLst>
              </p:cNvPr>
              <p:cNvSpPr txBox="1"/>
              <p:nvPr/>
            </p:nvSpPr>
            <p:spPr>
              <a:xfrm>
                <a:off x="1484262" y="10692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C74AA10-E080-4565-9F1A-74A078031BED}"/>
                  </a:ext>
                </a:extLst>
              </p:cNvPr>
              <p:cNvSpPr txBox="1"/>
              <p:nvPr/>
            </p:nvSpPr>
            <p:spPr>
              <a:xfrm>
                <a:off x="1484262" y="133157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8F75BE6-37E8-4C9F-8FCC-0EBD6A6ED6DB}"/>
                  </a:ext>
                </a:extLst>
              </p:cNvPr>
              <p:cNvSpPr txBox="1"/>
              <p:nvPr/>
            </p:nvSpPr>
            <p:spPr>
              <a:xfrm>
                <a:off x="1475474" y="166738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C6AA099F-3108-4ECF-9027-FBAD5372F10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4F95F22-6696-4676-A87C-03C4B5B73960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2E9D0ADA-2D79-41F5-8347-C45AC80C4C20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98A3A2CD-23EF-43F5-BE29-19E4989C525D}"/>
                  </a:ext>
                </a:extLst>
              </p:cNvPr>
              <p:cNvSpPr txBox="1"/>
              <p:nvPr/>
            </p:nvSpPr>
            <p:spPr>
              <a:xfrm>
                <a:off x="1475474" y="185248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913A23A9-A19D-4C0E-BE81-8255258DF9E1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A5F03F3D-6706-4612-9EE5-C3D20BC2C7AE}"/>
                </a:ext>
              </a:extLst>
            </p:cNvPr>
            <p:cNvSpPr txBox="1"/>
            <p:nvPr/>
          </p:nvSpPr>
          <p:spPr>
            <a:xfrm>
              <a:off x="8043712" y="209100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7AABAD64-6EFF-45FF-8D5A-45BA079345F0}"/>
                </a:ext>
              </a:extLst>
            </p:cNvPr>
            <p:cNvSpPr txBox="1"/>
            <p:nvPr/>
          </p:nvSpPr>
          <p:spPr>
            <a:xfrm>
              <a:off x="8034924" y="256134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0C57781F-F276-4E1E-A7CA-A36FDD4F92F8}"/>
              </a:ext>
            </a:extLst>
          </p:cNvPr>
          <p:cNvSpPr txBox="1"/>
          <p:nvPr/>
        </p:nvSpPr>
        <p:spPr>
          <a:xfrm>
            <a:off x="-59568" y="1308313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GSDME-FL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CD5E126-E2E1-410D-8E07-B45E6FB501D3}"/>
              </a:ext>
            </a:extLst>
          </p:cNvPr>
          <p:cNvSpPr txBox="1"/>
          <p:nvPr/>
        </p:nvSpPr>
        <p:spPr>
          <a:xfrm>
            <a:off x="-59568" y="1921137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GSDME-N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2C1A42C-70DE-4667-9BA7-4C5B4DBB2E9D}"/>
              </a:ext>
            </a:extLst>
          </p:cNvPr>
          <p:cNvCxnSpPr/>
          <p:nvPr/>
        </p:nvCxnSpPr>
        <p:spPr>
          <a:xfrm>
            <a:off x="828087" y="143413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ABD31E47-6C85-4A56-A828-D5F54051E5EE}"/>
              </a:ext>
            </a:extLst>
          </p:cNvPr>
          <p:cNvCxnSpPr/>
          <p:nvPr/>
        </p:nvCxnSpPr>
        <p:spPr>
          <a:xfrm>
            <a:off x="769108" y="204084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9938BDB-FED0-4133-8BDF-D021CA48C4CA}"/>
              </a:ext>
            </a:extLst>
          </p:cNvPr>
          <p:cNvGrpSpPr/>
          <p:nvPr/>
        </p:nvGrpSpPr>
        <p:grpSpPr>
          <a:xfrm>
            <a:off x="828087" y="3509049"/>
            <a:ext cx="884779" cy="2727020"/>
            <a:chOff x="7986117" y="201264"/>
            <a:chExt cx="884779" cy="2727020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A42AA695-D5FA-4DD6-8F95-FB803AA11CF5}"/>
                </a:ext>
              </a:extLst>
            </p:cNvPr>
            <p:cNvGrpSpPr/>
            <p:nvPr/>
          </p:nvGrpSpPr>
          <p:grpSpPr>
            <a:xfrm>
              <a:off x="7986117" y="201264"/>
              <a:ext cx="884779" cy="1872499"/>
              <a:chOff x="1426667" y="301956"/>
              <a:chExt cx="884779" cy="1872499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3AB1E422-E62B-4C4F-83D6-AA0A328B6D54}"/>
                  </a:ext>
                </a:extLst>
              </p:cNvPr>
              <p:cNvSpPr txBox="1"/>
              <p:nvPr/>
            </p:nvSpPr>
            <p:spPr>
              <a:xfrm>
                <a:off x="1484262" y="112918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82B91272-BEC6-487A-B99C-3D49E8246AFA}"/>
                  </a:ext>
                </a:extLst>
              </p:cNvPr>
              <p:cNvSpPr txBox="1"/>
              <p:nvPr/>
            </p:nvSpPr>
            <p:spPr>
              <a:xfrm>
                <a:off x="1484262" y="139153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20F07359-D2D5-4BB0-B440-FA83B8C5717F}"/>
                  </a:ext>
                </a:extLst>
              </p:cNvPr>
              <p:cNvSpPr txBox="1"/>
              <p:nvPr/>
            </p:nvSpPr>
            <p:spPr>
              <a:xfrm>
                <a:off x="1490464" y="169736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BD1A4A37-E672-4CAC-967D-9B9E105B3ED5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C056574-387D-4C22-AA0C-7879C2A03894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D35F46A9-6434-4BF3-BFDE-0347CD0FBCB3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6ACAC9B0-258B-464E-9D24-125DA71CDA8B}"/>
                  </a:ext>
                </a:extLst>
              </p:cNvPr>
              <p:cNvSpPr txBox="1"/>
              <p:nvPr/>
            </p:nvSpPr>
            <p:spPr>
              <a:xfrm>
                <a:off x="1475474" y="18974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A8D0E32D-AB33-4D6B-938A-A34E50A210C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67074EC7-C8F1-4CCC-A4F8-26A016EA2C12}"/>
                </a:ext>
              </a:extLst>
            </p:cNvPr>
            <p:cNvSpPr txBox="1"/>
            <p:nvPr/>
          </p:nvSpPr>
          <p:spPr>
            <a:xfrm>
              <a:off x="8043712" y="2180949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4E042543-80BB-4E4A-AC95-1C56F1ECB029}"/>
                </a:ext>
              </a:extLst>
            </p:cNvPr>
            <p:cNvSpPr txBox="1"/>
            <p:nvPr/>
          </p:nvSpPr>
          <p:spPr>
            <a:xfrm>
              <a:off x="8034924" y="265128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A69C4D0B-C22F-49E9-B24E-DC8CA72E19B9}"/>
              </a:ext>
            </a:extLst>
          </p:cNvPr>
          <p:cNvCxnSpPr/>
          <p:nvPr/>
        </p:nvCxnSpPr>
        <p:spPr>
          <a:xfrm>
            <a:off x="644897" y="520272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5CE2D14F-AE6B-4A56-BA80-787D8731127E}"/>
              </a:ext>
            </a:extLst>
          </p:cNvPr>
          <p:cNvSpPr txBox="1"/>
          <p:nvPr/>
        </p:nvSpPr>
        <p:spPr>
          <a:xfrm>
            <a:off x="-21894" y="506299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6E18CC6-66E9-412B-BA14-01BA1ABE584A}"/>
              </a:ext>
            </a:extLst>
          </p:cNvPr>
          <p:cNvSpPr txBox="1"/>
          <p:nvPr/>
        </p:nvSpPr>
        <p:spPr>
          <a:xfrm>
            <a:off x="946223" y="3000398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BE86710-D6FE-4823-A1D4-04FFB54B4466}"/>
              </a:ext>
            </a:extLst>
          </p:cNvPr>
          <p:cNvSpPr txBox="1"/>
          <p:nvPr/>
        </p:nvSpPr>
        <p:spPr>
          <a:xfrm>
            <a:off x="873057" y="620207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211A22D7-7DCE-4FD7-BBC6-30D13FC4F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9103" y="59960"/>
            <a:ext cx="3600000" cy="2088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003AD058-D092-4300-8610-19049F1320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524" y="2371701"/>
            <a:ext cx="3600000" cy="205161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BEBC4324-5BE6-43D4-A2EC-C35BB0A197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9103" y="4684558"/>
            <a:ext cx="3600000" cy="2070150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id="{CD92C519-13F5-4F62-9D1C-9FC60EC5D560}"/>
              </a:ext>
            </a:extLst>
          </p:cNvPr>
          <p:cNvGrpSpPr/>
          <p:nvPr/>
        </p:nvGrpSpPr>
        <p:grpSpPr>
          <a:xfrm>
            <a:off x="7320187" y="-259550"/>
            <a:ext cx="878577" cy="2176420"/>
            <a:chOff x="7986117" y="201264"/>
            <a:chExt cx="878577" cy="2176420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5142CFCD-F2A4-4B05-A111-3A6D731539D1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647411"/>
              <a:chOff x="1426667" y="301956"/>
              <a:chExt cx="878577" cy="1647411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F26E61E-2071-4E58-AB07-EB71CAD0B62B}"/>
                  </a:ext>
                </a:extLst>
              </p:cNvPr>
              <p:cNvSpPr txBox="1"/>
              <p:nvPr/>
            </p:nvSpPr>
            <p:spPr>
              <a:xfrm>
                <a:off x="1484262" y="104293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88FDF796-76E7-4F48-8AF7-F8EDC0CBBE50}"/>
                  </a:ext>
                </a:extLst>
              </p:cNvPr>
              <p:cNvSpPr txBox="1"/>
              <p:nvPr/>
            </p:nvSpPr>
            <p:spPr>
              <a:xfrm>
                <a:off x="1484262" y="123033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C2DF5440-D5B1-43FF-9E05-389AEAD3101A}"/>
                  </a:ext>
                </a:extLst>
              </p:cNvPr>
              <p:cNvSpPr txBox="1"/>
              <p:nvPr/>
            </p:nvSpPr>
            <p:spPr>
              <a:xfrm>
                <a:off x="1475474" y="149303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4BD5E936-FD55-450B-A4A6-BCBD6D68B40B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F36DF963-1A1C-4E80-85B3-8B4FC4DDA053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7D393D35-BEE0-4B54-BBEE-3A980001BACE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94BD87E6-97F0-4621-B9C4-27EEFC416403}"/>
                  </a:ext>
                </a:extLst>
              </p:cNvPr>
              <p:cNvSpPr txBox="1"/>
              <p:nvPr/>
            </p:nvSpPr>
            <p:spPr>
              <a:xfrm>
                <a:off x="1475474" y="167236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:a16="http://schemas.microsoft.com/office/drawing/2014/main" id="{98E6665F-920A-4242-BA14-82BAEA262BCF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51371F65-0CB8-48C2-9300-0931CA7E3535}"/>
                </a:ext>
              </a:extLst>
            </p:cNvPr>
            <p:cNvSpPr txBox="1"/>
            <p:nvPr/>
          </p:nvSpPr>
          <p:spPr>
            <a:xfrm>
              <a:off x="8034924" y="180996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D75CC828-09A2-45A7-83AB-B3701D4B34CB}"/>
                </a:ext>
              </a:extLst>
            </p:cNvPr>
            <p:cNvSpPr txBox="1"/>
            <p:nvPr/>
          </p:nvSpPr>
          <p:spPr>
            <a:xfrm>
              <a:off x="8034924" y="210068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D8448505-4CD8-4788-A3E1-273CC9BF22C9}"/>
              </a:ext>
            </a:extLst>
          </p:cNvPr>
          <p:cNvSpPr txBox="1"/>
          <p:nvPr/>
        </p:nvSpPr>
        <p:spPr>
          <a:xfrm>
            <a:off x="6254448" y="1082824"/>
            <a:ext cx="9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5EDE730A-CAD3-4855-9207-1FE893CD9CE4}"/>
              </a:ext>
            </a:extLst>
          </p:cNvPr>
          <p:cNvCxnSpPr/>
          <p:nvPr/>
        </p:nvCxnSpPr>
        <p:spPr>
          <a:xfrm>
            <a:off x="7110391" y="120783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5F952143-DD6C-4043-BADC-CFA85EDF6CBA}"/>
              </a:ext>
            </a:extLst>
          </p:cNvPr>
          <p:cNvSpPr txBox="1"/>
          <p:nvPr/>
        </p:nvSpPr>
        <p:spPr>
          <a:xfrm>
            <a:off x="7368994" y="1872577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630E479E-6C98-4AC3-BCDC-30055DF56560}"/>
              </a:ext>
            </a:extLst>
          </p:cNvPr>
          <p:cNvGrpSpPr/>
          <p:nvPr/>
        </p:nvGrpSpPr>
        <p:grpSpPr>
          <a:xfrm>
            <a:off x="7320187" y="2066808"/>
            <a:ext cx="878577" cy="2176420"/>
            <a:chOff x="7986117" y="201264"/>
            <a:chExt cx="878577" cy="2176420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id="{32EB2ADB-C63F-4550-91B4-D3F748D6C3D9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647411"/>
              <a:chOff x="1426667" y="301956"/>
              <a:chExt cx="878577" cy="1647411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2300ABCC-512C-4DBF-AB23-F3403CC33D74}"/>
                  </a:ext>
                </a:extLst>
              </p:cNvPr>
              <p:cNvSpPr txBox="1"/>
              <p:nvPr/>
            </p:nvSpPr>
            <p:spPr>
              <a:xfrm>
                <a:off x="1484262" y="104293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A884B65D-423A-4FA5-A7D0-13FD12795257}"/>
                  </a:ext>
                </a:extLst>
              </p:cNvPr>
              <p:cNvSpPr txBox="1"/>
              <p:nvPr/>
            </p:nvSpPr>
            <p:spPr>
              <a:xfrm>
                <a:off x="1484262" y="123033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2C323ADB-8712-48C4-8763-A26224CB77B9}"/>
                  </a:ext>
                </a:extLst>
              </p:cNvPr>
              <p:cNvSpPr txBox="1"/>
              <p:nvPr/>
            </p:nvSpPr>
            <p:spPr>
              <a:xfrm>
                <a:off x="1475474" y="149303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55CCFB89-869C-4816-97A2-E046A56F728A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D2070270-0099-451F-AF20-571C7C8B94EF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2BA0F97E-9FBF-46EB-B26C-16A7F99E9C82}"/>
                  </a:ext>
                </a:extLst>
              </p:cNvPr>
              <p:cNvSpPr txBox="1"/>
              <p:nvPr/>
            </p:nvSpPr>
            <p:spPr>
              <a:xfrm>
                <a:off x="1426667" y="86470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DE79378D-42B1-4613-81D7-0AFECA799B68}"/>
                  </a:ext>
                </a:extLst>
              </p:cNvPr>
              <p:cNvSpPr txBox="1"/>
              <p:nvPr/>
            </p:nvSpPr>
            <p:spPr>
              <a:xfrm>
                <a:off x="1475474" y="167236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矩形 66">
                <a:extLst>
                  <a:ext uri="{FF2B5EF4-FFF2-40B4-BE49-F238E27FC236}">
                    <a16:creationId xmlns:a16="http://schemas.microsoft.com/office/drawing/2014/main" id="{D9328E6E-7FC6-47EB-8170-7205AEEB956D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FFCF0CEE-7C94-43AE-A1C1-85E665D1F14F}"/>
                </a:ext>
              </a:extLst>
            </p:cNvPr>
            <p:cNvSpPr txBox="1"/>
            <p:nvPr/>
          </p:nvSpPr>
          <p:spPr>
            <a:xfrm>
              <a:off x="8034924" y="180996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C61B725F-3EF4-4F4D-8391-BD4379D5F21B}"/>
                </a:ext>
              </a:extLst>
            </p:cNvPr>
            <p:cNvSpPr txBox="1"/>
            <p:nvPr/>
          </p:nvSpPr>
          <p:spPr>
            <a:xfrm>
              <a:off x="8034924" y="2100685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02C79B49-3F0F-4746-AFFC-142F5B36FA7F}"/>
              </a:ext>
            </a:extLst>
          </p:cNvPr>
          <p:cNvSpPr txBox="1"/>
          <p:nvPr/>
        </p:nvSpPr>
        <p:spPr>
          <a:xfrm>
            <a:off x="6254449" y="4091331"/>
            <a:ext cx="109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C-Caspases 3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2DC2D67C-88DF-49DB-B2C2-77324619E0F9}"/>
              </a:ext>
            </a:extLst>
          </p:cNvPr>
          <p:cNvCxnSpPr/>
          <p:nvPr/>
        </p:nvCxnSpPr>
        <p:spPr>
          <a:xfrm>
            <a:off x="7194187" y="422983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2A767582-D04B-4FE9-BD4C-A226F1885B3F}"/>
              </a:ext>
            </a:extLst>
          </p:cNvPr>
          <p:cNvSpPr txBox="1"/>
          <p:nvPr/>
        </p:nvSpPr>
        <p:spPr>
          <a:xfrm>
            <a:off x="7320187" y="4205967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90FFB32D-928D-4FA7-880C-8E539EA02651}"/>
              </a:ext>
            </a:extLst>
          </p:cNvPr>
          <p:cNvGrpSpPr/>
          <p:nvPr/>
        </p:nvGrpSpPr>
        <p:grpSpPr>
          <a:xfrm>
            <a:off x="7308698" y="4416145"/>
            <a:ext cx="878577" cy="2120148"/>
            <a:chOff x="7986117" y="201264"/>
            <a:chExt cx="878577" cy="2120148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id="{ACCF25C4-9A84-436C-A6C4-E0CD89576959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563003"/>
              <a:chOff x="1426667" y="301956"/>
              <a:chExt cx="878577" cy="1563003"/>
            </a:xfrm>
          </p:grpSpPr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E7B7725B-5FF9-44D4-B9FE-B8ACFA233B69}"/>
                  </a:ext>
                </a:extLst>
              </p:cNvPr>
              <p:cNvSpPr txBox="1"/>
              <p:nvPr/>
            </p:nvSpPr>
            <p:spPr>
              <a:xfrm>
                <a:off x="1484262" y="97259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3AF3035C-FC33-4504-AC8C-32A8AA94B100}"/>
                  </a:ext>
                </a:extLst>
              </p:cNvPr>
              <p:cNvSpPr txBox="1"/>
              <p:nvPr/>
            </p:nvSpPr>
            <p:spPr>
              <a:xfrm>
                <a:off x="1484262" y="117406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B549D738-FCC2-4DA1-BC0C-9F1501C80799}"/>
                  </a:ext>
                </a:extLst>
              </p:cNvPr>
              <p:cNvSpPr txBox="1"/>
              <p:nvPr/>
            </p:nvSpPr>
            <p:spPr>
              <a:xfrm>
                <a:off x="1475474" y="142269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C185D55B-C178-409B-A43F-D3E412442607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id="{6F11DF5D-BDFE-4316-B0D3-A44996D76299}"/>
                  </a:ext>
                </a:extLst>
              </p:cNvPr>
              <p:cNvSpPr txBox="1"/>
              <p:nvPr/>
            </p:nvSpPr>
            <p:spPr>
              <a:xfrm>
                <a:off x="1426667" y="63969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3E072F79-CA7F-49E4-89C7-FC966F666CB0}"/>
                  </a:ext>
                </a:extLst>
              </p:cNvPr>
              <p:cNvSpPr txBox="1"/>
              <p:nvPr/>
            </p:nvSpPr>
            <p:spPr>
              <a:xfrm>
                <a:off x="1426667" y="79436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FF090AF5-23E4-4021-A161-802DD70376BC}"/>
                  </a:ext>
                </a:extLst>
              </p:cNvPr>
              <p:cNvSpPr txBox="1"/>
              <p:nvPr/>
            </p:nvSpPr>
            <p:spPr>
              <a:xfrm>
                <a:off x="1475474" y="158796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矩形 81">
                <a:extLst>
                  <a:ext uri="{FF2B5EF4-FFF2-40B4-BE49-F238E27FC236}">
                    <a16:creationId xmlns:a16="http://schemas.microsoft.com/office/drawing/2014/main" id="{F2C1D77B-47D3-41AA-8F1E-9FC6E57126CF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A14728B5-8EB5-42EB-9243-E874A9E629F3}"/>
                </a:ext>
              </a:extLst>
            </p:cNvPr>
            <p:cNvSpPr txBox="1"/>
            <p:nvPr/>
          </p:nvSpPr>
          <p:spPr>
            <a:xfrm>
              <a:off x="8034924" y="172555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2604121F-8138-461E-92C5-1B0C81ED60B5}"/>
                </a:ext>
              </a:extLst>
            </p:cNvPr>
            <p:cNvSpPr txBox="1"/>
            <p:nvPr/>
          </p:nvSpPr>
          <p:spPr>
            <a:xfrm>
              <a:off x="8034924" y="20444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3" name="文本框 82">
            <a:extLst>
              <a:ext uri="{FF2B5EF4-FFF2-40B4-BE49-F238E27FC236}">
                <a16:creationId xmlns:a16="http://schemas.microsoft.com/office/drawing/2014/main" id="{926FE36A-B309-49D2-B35B-3BA9E1A2CDB1}"/>
              </a:ext>
            </a:extLst>
          </p:cNvPr>
          <p:cNvSpPr txBox="1"/>
          <p:nvPr/>
        </p:nvSpPr>
        <p:spPr>
          <a:xfrm>
            <a:off x="7320187" y="6498640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" name="直接箭头连接符 83">
            <a:extLst>
              <a:ext uri="{FF2B5EF4-FFF2-40B4-BE49-F238E27FC236}">
                <a16:creationId xmlns:a16="http://schemas.microsoft.com/office/drawing/2014/main" id="{02C0AD72-7EFF-4862-B5BA-BAB685E3E3D7}"/>
              </a:ext>
            </a:extLst>
          </p:cNvPr>
          <p:cNvCxnSpPr/>
          <p:nvPr/>
        </p:nvCxnSpPr>
        <p:spPr>
          <a:xfrm>
            <a:off x="7174806" y="5841881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>
            <a:extLst>
              <a:ext uri="{FF2B5EF4-FFF2-40B4-BE49-F238E27FC236}">
                <a16:creationId xmlns:a16="http://schemas.microsoft.com/office/drawing/2014/main" id="{850A30B1-57CD-4C22-BF0D-F9FF328D1A1F}"/>
              </a:ext>
            </a:extLst>
          </p:cNvPr>
          <p:cNvSpPr txBox="1"/>
          <p:nvPr/>
        </p:nvSpPr>
        <p:spPr>
          <a:xfrm>
            <a:off x="6478035" y="570214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99DD84B7-F8CC-43A1-B0E9-76B62F663A43}"/>
              </a:ext>
            </a:extLst>
          </p:cNvPr>
          <p:cNvSpPr txBox="1"/>
          <p:nvPr/>
        </p:nvSpPr>
        <p:spPr>
          <a:xfrm>
            <a:off x="4715540" y="224627"/>
            <a:ext cx="192547" cy="123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3388166C-5BC8-49BB-A7FC-E64F28E0FFC8}"/>
              </a:ext>
            </a:extLst>
          </p:cNvPr>
          <p:cNvCxnSpPr/>
          <p:nvPr/>
        </p:nvCxnSpPr>
        <p:spPr>
          <a:xfrm>
            <a:off x="2796165" y="228204"/>
            <a:ext cx="24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8E0CA993-F8C9-469C-8F56-B721988D76D0}"/>
              </a:ext>
            </a:extLst>
          </p:cNvPr>
          <p:cNvSpPr txBox="1"/>
          <p:nvPr/>
        </p:nvSpPr>
        <p:spPr>
          <a:xfrm>
            <a:off x="3127881" y="-64568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 (10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798C88F2-857D-4803-A87F-4511D3A1C568}"/>
              </a:ext>
            </a:extLst>
          </p:cNvPr>
          <p:cNvCxnSpPr/>
          <p:nvPr/>
        </p:nvCxnSpPr>
        <p:spPr>
          <a:xfrm>
            <a:off x="1814632" y="456373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3322A487-41FA-47B7-9DF8-1CD7D5CB6454}"/>
              </a:ext>
            </a:extLst>
          </p:cNvPr>
          <p:cNvCxnSpPr/>
          <p:nvPr/>
        </p:nvCxnSpPr>
        <p:spPr>
          <a:xfrm>
            <a:off x="2721850" y="456373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4CEDB063-4B5F-4F27-A365-BE2152F94A87}"/>
              </a:ext>
            </a:extLst>
          </p:cNvPr>
          <p:cNvCxnSpPr/>
          <p:nvPr/>
        </p:nvCxnSpPr>
        <p:spPr>
          <a:xfrm>
            <a:off x="3619575" y="456373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25C5F882-C7D3-463C-A077-7A5C902DA630}"/>
              </a:ext>
            </a:extLst>
          </p:cNvPr>
          <p:cNvCxnSpPr/>
          <p:nvPr/>
        </p:nvCxnSpPr>
        <p:spPr>
          <a:xfrm>
            <a:off x="4570500" y="456373"/>
            <a:ext cx="725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矩形 93">
            <a:extLst>
              <a:ext uri="{FF2B5EF4-FFF2-40B4-BE49-F238E27FC236}">
                <a16:creationId xmlns:a16="http://schemas.microsoft.com/office/drawing/2014/main" id="{6628C1A3-F5CB-407D-B692-7EEEF1BF4DC6}"/>
              </a:ext>
            </a:extLst>
          </p:cNvPr>
          <p:cNvSpPr/>
          <p:nvPr/>
        </p:nvSpPr>
        <p:spPr>
          <a:xfrm>
            <a:off x="3021168" y="229543"/>
            <a:ext cx="174719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E7183450-CA1F-46B4-BB6C-F6286822B4F8}"/>
              </a:ext>
            </a:extLst>
          </p:cNvPr>
          <p:cNvSpPr/>
          <p:nvPr/>
        </p:nvSpPr>
        <p:spPr>
          <a:xfrm>
            <a:off x="3871537" y="231368"/>
            <a:ext cx="228204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1DFE6153-7F30-4460-8808-278DAA93D52F}"/>
              </a:ext>
            </a:extLst>
          </p:cNvPr>
          <p:cNvSpPr txBox="1"/>
          <p:nvPr/>
        </p:nvSpPr>
        <p:spPr>
          <a:xfrm>
            <a:off x="10490846" y="913358"/>
            <a:ext cx="192547" cy="123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7" name="直接连接符 96">
            <a:extLst>
              <a:ext uri="{FF2B5EF4-FFF2-40B4-BE49-F238E27FC236}">
                <a16:creationId xmlns:a16="http://schemas.microsoft.com/office/drawing/2014/main" id="{B5463EA3-6B90-4495-B026-4224678796AF}"/>
              </a:ext>
            </a:extLst>
          </p:cNvPr>
          <p:cNvCxnSpPr/>
          <p:nvPr/>
        </p:nvCxnSpPr>
        <p:spPr>
          <a:xfrm>
            <a:off x="8669945" y="888799"/>
            <a:ext cx="2160000" cy="61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文本框 97">
            <a:extLst>
              <a:ext uri="{FF2B5EF4-FFF2-40B4-BE49-F238E27FC236}">
                <a16:creationId xmlns:a16="http://schemas.microsoft.com/office/drawing/2014/main" id="{1967E7CA-5554-4576-AE2E-F1806E6CCC09}"/>
              </a:ext>
            </a:extLst>
          </p:cNvPr>
          <p:cNvSpPr txBox="1"/>
          <p:nvPr/>
        </p:nvSpPr>
        <p:spPr>
          <a:xfrm>
            <a:off x="9001660" y="610095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Cisplatin (10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9" name="直接连接符 98">
            <a:extLst>
              <a:ext uri="{FF2B5EF4-FFF2-40B4-BE49-F238E27FC236}">
                <a16:creationId xmlns:a16="http://schemas.microsoft.com/office/drawing/2014/main" id="{80320F68-5A2F-45D3-B810-3490C56D4849}"/>
              </a:ext>
            </a:extLst>
          </p:cNvPr>
          <p:cNvCxnSpPr/>
          <p:nvPr/>
        </p:nvCxnSpPr>
        <p:spPr>
          <a:xfrm>
            <a:off x="7941630" y="1145104"/>
            <a:ext cx="6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矩形 103">
            <a:extLst>
              <a:ext uri="{FF2B5EF4-FFF2-40B4-BE49-F238E27FC236}">
                <a16:creationId xmlns:a16="http://schemas.microsoft.com/office/drawing/2014/main" id="{B74CD6EF-3F2A-4C27-B446-65916D6CEFBB}"/>
              </a:ext>
            </a:extLst>
          </p:cNvPr>
          <p:cNvSpPr/>
          <p:nvPr/>
        </p:nvSpPr>
        <p:spPr>
          <a:xfrm>
            <a:off x="8923081" y="904206"/>
            <a:ext cx="174719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E8DE138A-929F-4E43-B14D-C11B6EEC94E2}"/>
              </a:ext>
            </a:extLst>
          </p:cNvPr>
          <p:cNvSpPr/>
          <p:nvPr/>
        </p:nvSpPr>
        <p:spPr>
          <a:xfrm>
            <a:off x="9691966" y="906557"/>
            <a:ext cx="228204" cy="123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12h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A263B394-0856-4E22-9B20-3C83FF088EEE}"/>
              </a:ext>
            </a:extLst>
          </p:cNvPr>
          <p:cNvCxnSpPr/>
          <p:nvPr/>
        </p:nvCxnSpPr>
        <p:spPr>
          <a:xfrm>
            <a:off x="8674885" y="1134312"/>
            <a:ext cx="6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374534C8-5991-4B15-9DCA-9C99135EB0A3}"/>
              </a:ext>
            </a:extLst>
          </p:cNvPr>
          <p:cNvCxnSpPr/>
          <p:nvPr/>
        </p:nvCxnSpPr>
        <p:spPr>
          <a:xfrm>
            <a:off x="9438059" y="1145104"/>
            <a:ext cx="6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7125151B-DCA6-4185-8A90-53EE26EB5C32}"/>
              </a:ext>
            </a:extLst>
          </p:cNvPr>
          <p:cNvCxnSpPr/>
          <p:nvPr/>
        </p:nvCxnSpPr>
        <p:spPr>
          <a:xfrm>
            <a:off x="10229327" y="1124930"/>
            <a:ext cx="6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矩形 108">
            <a:extLst>
              <a:ext uri="{FF2B5EF4-FFF2-40B4-BE49-F238E27FC236}">
                <a16:creationId xmlns:a16="http://schemas.microsoft.com/office/drawing/2014/main" id="{2D1065D6-C275-4874-8925-4BD44F821ACF}"/>
              </a:ext>
            </a:extLst>
          </p:cNvPr>
          <p:cNvSpPr/>
          <p:nvPr/>
        </p:nvSpPr>
        <p:spPr>
          <a:xfrm>
            <a:off x="1825527" y="228204"/>
            <a:ext cx="6944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id="{0B0492C1-DFF3-4100-AA40-F90B9CA64A22}"/>
              </a:ext>
            </a:extLst>
          </p:cNvPr>
          <p:cNvSpPr/>
          <p:nvPr/>
        </p:nvSpPr>
        <p:spPr>
          <a:xfrm>
            <a:off x="7903460" y="943495"/>
            <a:ext cx="6944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85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>
            <a:extLst>
              <a:ext uri="{FF2B5EF4-FFF2-40B4-BE49-F238E27FC236}">
                <a16:creationId xmlns:a16="http://schemas.microsoft.com/office/drawing/2014/main" id="{09CC8A2F-2833-4724-B2EF-170236C71BF6}"/>
              </a:ext>
            </a:extLst>
          </p:cNvPr>
          <p:cNvSpPr txBox="1"/>
          <p:nvPr/>
        </p:nvSpPr>
        <p:spPr>
          <a:xfrm>
            <a:off x="218847" y="146883"/>
            <a:ext cx="1541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Figure2 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3D0557D4-A446-487A-B4E6-7F7CEAB95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102" y="1985866"/>
            <a:ext cx="2832514" cy="2732535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id="{ED600218-DDE7-4A7D-8B7B-C80FC1399C7A}"/>
              </a:ext>
            </a:extLst>
          </p:cNvPr>
          <p:cNvGrpSpPr/>
          <p:nvPr/>
        </p:nvGrpSpPr>
        <p:grpSpPr>
          <a:xfrm>
            <a:off x="1349915" y="1753916"/>
            <a:ext cx="878577" cy="2951648"/>
            <a:chOff x="7986117" y="201264"/>
            <a:chExt cx="878577" cy="2951648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38409A1B-5098-4AC8-AD31-349CC118C561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07295"/>
              <a:chOff x="1426667" y="301956"/>
              <a:chExt cx="878577" cy="2007295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22FD47BA-94FF-457C-BE75-32CD62891F81}"/>
                  </a:ext>
                </a:extLst>
              </p:cNvPr>
              <p:cNvSpPr txBox="1"/>
              <p:nvPr/>
            </p:nvSpPr>
            <p:spPr>
              <a:xfrm>
                <a:off x="1484262" y="111059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406B47D5-5783-4488-9985-797E376A06D9}"/>
                  </a:ext>
                </a:extLst>
              </p:cNvPr>
              <p:cNvSpPr txBox="1"/>
              <p:nvPr/>
            </p:nvSpPr>
            <p:spPr>
              <a:xfrm>
                <a:off x="1484262" y="13824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96FF9EB4-9929-4A16-81C7-1028692C939E}"/>
                  </a:ext>
                </a:extLst>
              </p:cNvPr>
              <p:cNvSpPr txBox="1"/>
              <p:nvPr/>
            </p:nvSpPr>
            <p:spPr>
              <a:xfrm>
                <a:off x="1475474" y="168508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26ACE9F-A5B1-411C-BC89-6F612BE4AE01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6508E9E5-EF6E-4770-8623-80F09A4CEA42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CBBE9A14-0715-40A6-932C-6F03A4D02E07}"/>
                  </a:ext>
                </a:extLst>
              </p:cNvPr>
              <p:cNvSpPr txBox="1"/>
              <p:nvPr/>
            </p:nvSpPr>
            <p:spPr>
              <a:xfrm>
                <a:off x="1426667" y="87743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683A0D81-BD93-4304-B0DA-68584A4C33D3}"/>
                  </a:ext>
                </a:extLst>
              </p:cNvPr>
              <p:cNvSpPr txBox="1"/>
              <p:nvPr/>
            </p:nvSpPr>
            <p:spPr>
              <a:xfrm>
                <a:off x="1475474" y="203225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C6D56AB8-292A-4913-827C-755150A925F8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1294E726-66C1-4E10-B777-B2C2CFA471CC}"/>
                </a:ext>
              </a:extLst>
            </p:cNvPr>
            <p:cNvSpPr txBox="1"/>
            <p:nvPr/>
          </p:nvSpPr>
          <p:spPr>
            <a:xfrm>
              <a:off x="8026204" y="226577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FEAD77A6-E565-48D9-8277-C5D221F128B6}"/>
                </a:ext>
              </a:extLst>
            </p:cNvPr>
            <p:cNvSpPr txBox="1"/>
            <p:nvPr/>
          </p:nvSpPr>
          <p:spPr>
            <a:xfrm>
              <a:off x="8020265" y="28759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7A423B32-F8F4-4B6A-9A00-7F1F1972B02E}"/>
              </a:ext>
            </a:extLst>
          </p:cNvPr>
          <p:cNvSpPr txBox="1"/>
          <p:nvPr/>
        </p:nvSpPr>
        <p:spPr>
          <a:xfrm>
            <a:off x="469804" y="2733298"/>
            <a:ext cx="102694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GSDME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A3EB0B50-56C4-4853-A15F-6F6483D16A0E}"/>
              </a:ext>
            </a:extLst>
          </p:cNvPr>
          <p:cNvCxnSpPr/>
          <p:nvPr/>
        </p:nvCxnSpPr>
        <p:spPr>
          <a:xfrm>
            <a:off x="1204562" y="288066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BE4ACFEB-081F-416E-8EE6-01B75D2CE610}"/>
              </a:ext>
            </a:extLst>
          </p:cNvPr>
          <p:cNvCxnSpPr/>
          <p:nvPr/>
        </p:nvCxnSpPr>
        <p:spPr>
          <a:xfrm>
            <a:off x="6850116" y="3653578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FAB825E4-9319-4D42-9032-338EEF6788FE}"/>
              </a:ext>
            </a:extLst>
          </p:cNvPr>
          <p:cNvSpPr txBox="1"/>
          <p:nvPr/>
        </p:nvSpPr>
        <p:spPr>
          <a:xfrm>
            <a:off x="6150076" y="3528217"/>
            <a:ext cx="799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7AFDE03-1D72-4B2C-A327-1C61464C39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7193" y="2038910"/>
            <a:ext cx="2988583" cy="3000375"/>
          </a:xfrm>
          <a:prstGeom prst="rect">
            <a:avLst/>
          </a:prstGeom>
        </p:spPr>
      </p:pic>
      <p:grpSp>
        <p:nvGrpSpPr>
          <p:cNvPr id="84" name="组合 83">
            <a:extLst>
              <a:ext uri="{FF2B5EF4-FFF2-40B4-BE49-F238E27FC236}">
                <a16:creationId xmlns:a16="http://schemas.microsoft.com/office/drawing/2014/main" id="{2329AC91-3079-424D-9AD5-666787BA2D1F}"/>
              </a:ext>
            </a:extLst>
          </p:cNvPr>
          <p:cNvGrpSpPr/>
          <p:nvPr/>
        </p:nvGrpSpPr>
        <p:grpSpPr>
          <a:xfrm>
            <a:off x="7102116" y="1827416"/>
            <a:ext cx="878577" cy="2951648"/>
            <a:chOff x="7986117" y="201264"/>
            <a:chExt cx="878577" cy="2951648"/>
          </a:xfrm>
        </p:grpSpPr>
        <p:grpSp>
          <p:nvGrpSpPr>
            <p:cNvPr id="85" name="组合 84">
              <a:extLst>
                <a:ext uri="{FF2B5EF4-FFF2-40B4-BE49-F238E27FC236}">
                  <a16:creationId xmlns:a16="http://schemas.microsoft.com/office/drawing/2014/main" id="{5DF4DB3A-9AE6-4E95-9F3A-875D15ABB504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2007295"/>
              <a:chOff x="1426667" y="301956"/>
              <a:chExt cx="878577" cy="2007295"/>
            </a:xfrm>
          </p:grpSpPr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id="{991376B1-9059-4474-9B21-F3BECCF4742B}"/>
                  </a:ext>
                </a:extLst>
              </p:cNvPr>
              <p:cNvSpPr txBox="1"/>
              <p:nvPr/>
            </p:nvSpPr>
            <p:spPr>
              <a:xfrm>
                <a:off x="1484262" y="111059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2E9F5613-D6D1-4BC2-89A9-03C0D876AA12}"/>
                  </a:ext>
                </a:extLst>
              </p:cNvPr>
              <p:cNvSpPr txBox="1"/>
              <p:nvPr/>
            </p:nvSpPr>
            <p:spPr>
              <a:xfrm>
                <a:off x="1484262" y="138240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D99F7321-F11F-4106-BDC9-EC2D83B3B9D3}"/>
                  </a:ext>
                </a:extLst>
              </p:cNvPr>
              <p:cNvSpPr txBox="1"/>
              <p:nvPr/>
            </p:nvSpPr>
            <p:spPr>
              <a:xfrm>
                <a:off x="1475474" y="168508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FF9E54A6-312F-49A2-A698-0542253804E2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301169AC-034D-4B86-86E0-8976330C0D08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E30C0C9B-034C-4435-964E-AC1EB087CB74}"/>
                  </a:ext>
                </a:extLst>
              </p:cNvPr>
              <p:cNvSpPr txBox="1"/>
              <p:nvPr/>
            </p:nvSpPr>
            <p:spPr>
              <a:xfrm>
                <a:off x="1426667" y="87743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283183A0-15A4-4A26-84A3-FC92CE07AEE3}"/>
                  </a:ext>
                </a:extLst>
              </p:cNvPr>
              <p:cNvSpPr txBox="1"/>
              <p:nvPr/>
            </p:nvSpPr>
            <p:spPr>
              <a:xfrm>
                <a:off x="1475474" y="203225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矩形 94">
                <a:extLst>
                  <a:ext uri="{FF2B5EF4-FFF2-40B4-BE49-F238E27FC236}">
                    <a16:creationId xmlns:a16="http://schemas.microsoft.com/office/drawing/2014/main" id="{7075250B-B6FA-44F7-A013-E1806CAC8323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35BAF8CF-894B-4BC7-8638-8AFA69610AF4}"/>
                </a:ext>
              </a:extLst>
            </p:cNvPr>
            <p:cNvSpPr txBox="1"/>
            <p:nvPr/>
          </p:nvSpPr>
          <p:spPr>
            <a:xfrm>
              <a:off x="8026204" y="226577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2D45AB9A-57C9-4EA0-B77F-42E4E670E51B}"/>
                </a:ext>
              </a:extLst>
            </p:cNvPr>
            <p:cNvSpPr txBox="1"/>
            <p:nvPr/>
          </p:nvSpPr>
          <p:spPr>
            <a:xfrm>
              <a:off x="8020265" y="28759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A5D7FB17-BF62-4CE4-831C-7125B8429607}"/>
              </a:ext>
            </a:extLst>
          </p:cNvPr>
          <p:cNvCxnSpPr/>
          <p:nvPr/>
        </p:nvCxnSpPr>
        <p:spPr>
          <a:xfrm>
            <a:off x="2237280" y="1938222"/>
            <a:ext cx="6643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4E40CD31-05EC-4813-AE18-CD22F9A12675}"/>
              </a:ext>
            </a:extLst>
          </p:cNvPr>
          <p:cNvCxnSpPr/>
          <p:nvPr/>
        </p:nvCxnSpPr>
        <p:spPr>
          <a:xfrm>
            <a:off x="3018941" y="1938222"/>
            <a:ext cx="6643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0B3E0AFC-B851-480A-BC8E-BEBD48E69A2D}"/>
              </a:ext>
            </a:extLst>
          </p:cNvPr>
          <p:cNvCxnSpPr/>
          <p:nvPr/>
        </p:nvCxnSpPr>
        <p:spPr>
          <a:xfrm>
            <a:off x="3801993" y="1942660"/>
            <a:ext cx="6643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本框 108">
            <a:extLst>
              <a:ext uri="{FF2B5EF4-FFF2-40B4-BE49-F238E27FC236}">
                <a16:creationId xmlns:a16="http://schemas.microsoft.com/office/drawing/2014/main" id="{8B656DFC-1478-4722-B75F-B6C4FBF0A804}"/>
              </a:ext>
            </a:extLst>
          </p:cNvPr>
          <p:cNvSpPr txBox="1"/>
          <p:nvPr/>
        </p:nvSpPr>
        <p:spPr>
          <a:xfrm>
            <a:off x="2314754" y="1582958"/>
            <a:ext cx="8130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WT</a:t>
            </a:r>
            <a:endParaRPr lang="zh-CN" altLang="en-US" dirty="0"/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B3B68E1C-9BDA-4667-B779-50CB6D6BD87F}"/>
              </a:ext>
            </a:extLst>
          </p:cNvPr>
          <p:cNvSpPr txBox="1"/>
          <p:nvPr/>
        </p:nvSpPr>
        <p:spPr>
          <a:xfrm>
            <a:off x="3073008" y="1592712"/>
            <a:ext cx="6571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HET</a:t>
            </a:r>
            <a:endParaRPr lang="zh-CN" altLang="en-US" dirty="0"/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BC9FADE2-4363-4550-9D70-4D368501E498}"/>
              </a:ext>
            </a:extLst>
          </p:cNvPr>
          <p:cNvSpPr txBox="1"/>
          <p:nvPr/>
        </p:nvSpPr>
        <p:spPr>
          <a:xfrm>
            <a:off x="3901543" y="1592712"/>
            <a:ext cx="8130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KO</a:t>
            </a:r>
            <a:endParaRPr lang="zh-CN" altLang="en-US" dirty="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3C97C6-61E3-49D5-B2BE-8FB37C5AC55B}"/>
              </a:ext>
            </a:extLst>
          </p:cNvPr>
          <p:cNvCxnSpPr/>
          <p:nvPr/>
        </p:nvCxnSpPr>
        <p:spPr>
          <a:xfrm>
            <a:off x="7820226" y="1985866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>
            <a:extLst>
              <a:ext uri="{FF2B5EF4-FFF2-40B4-BE49-F238E27FC236}">
                <a16:creationId xmlns:a16="http://schemas.microsoft.com/office/drawing/2014/main" id="{66883178-BF2F-49C5-9CF6-ECA67A2B3BF9}"/>
              </a:ext>
            </a:extLst>
          </p:cNvPr>
          <p:cNvCxnSpPr/>
          <p:nvPr/>
        </p:nvCxnSpPr>
        <p:spPr>
          <a:xfrm>
            <a:off x="8706701" y="1970414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>
            <a:extLst>
              <a:ext uri="{FF2B5EF4-FFF2-40B4-BE49-F238E27FC236}">
                <a16:creationId xmlns:a16="http://schemas.microsoft.com/office/drawing/2014/main" id="{AB6184E1-A036-4DB3-A9E3-30979FB52735}"/>
              </a:ext>
            </a:extLst>
          </p:cNvPr>
          <p:cNvCxnSpPr/>
          <p:nvPr/>
        </p:nvCxnSpPr>
        <p:spPr>
          <a:xfrm>
            <a:off x="9543630" y="1951502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>
            <a:extLst>
              <a:ext uri="{FF2B5EF4-FFF2-40B4-BE49-F238E27FC236}">
                <a16:creationId xmlns:a16="http://schemas.microsoft.com/office/drawing/2014/main" id="{20AEAAD6-2A2E-406B-A75E-823BAAE0B0A7}"/>
              </a:ext>
            </a:extLst>
          </p:cNvPr>
          <p:cNvSpPr txBox="1"/>
          <p:nvPr/>
        </p:nvSpPr>
        <p:spPr>
          <a:xfrm>
            <a:off x="8027110" y="1647064"/>
            <a:ext cx="8130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WT</a:t>
            </a:r>
            <a:endParaRPr lang="zh-CN" altLang="en-US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607560F2-C263-4A65-A9BC-DFD65E213581}"/>
              </a:ext>
            </a:extLst>
          </p:cNvPr>
          <p:cNvSpPr txBox="1"/>
          <p:nvPr/>
        </p:nvSpPr>
        <p:spPr>
          <a:xfrm>
            <a:off x="8799432" y="1642750"/>
            <a:ext cx="6571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HET</a:t>
            </a:r>
            <a:endParaRPr lang="zh-CN" altLang="en-US" dirty="0"/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8963F26A-81EA-4A33-99BF-1D280B91144C}"/>
              </a:ext>
            </a:extLst>
          </p:cNvPr>
          <p:cNvSpPr txBox="1"/>
          <p:nvPr/>
        </p:nvSpPr>
        <p:spPr>
          <a:xfrm>
            <a:off x="9627967" y="1642750"/>
            <a:ext cx="8130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KO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4157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56E97A9-D599-41C3-A487-B7F179DA1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391" y="597463"/>
            <a:ext cx="4059604" cy="239246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1C5AA8C7-C712-448E-89FB-2E20802B2A39}"/>
              </a:ext>
            </a:extLst>
          </p:cNvPr>
          <p:cNvGrpSpPr/>
          <p:nvPr/>
        </p:nvGrpSpPr>
        <p:grpSpPr>
          <a:xfrm>
            <a:off x="3267581" y="291456"/>
            <a:ext cx="878577" cy="2670748"/>
            <a:chOff x="7986117" y="201264"/>
            <a:chExt cx="878577" cy="2670748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B70251BC-AC46-470E-994B-C73E5D3B549B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67147"/>
              <a:chOff x="1426667" y="301956"/>
              <a:chExt cx="878577" cy="1867147"/>
            </a:xfrm>
          </p:grpSpPr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0CD8E01-B08B-40D2-8413-10CD90BA20D6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D150C42E-2C4D-441E-AC0D-7BC77E3FE30A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8594C70-C55C-43A7-98CE-48E9FB67DAB7}"/>
                  </a:ext>
                </a:extLst>
              </p:cNvPr>
              <p:cNvSpPr txBox="1"/>
              <p:nvPr/>
            </p:nvSpPr>
            <p:spPr>
              <a:xfrm>
                <a:off x="1475474" y="15444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4138FFD-3840-4EFE-86DA-BB0F3721915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8992FA6-C329-4E80-A1BF-5DA6C4C25C6E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58DC6A04-8022-4A5E-9DAA-5F5B08D6984C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1825F80-BCD4-4832-8F0A-D97C177C672A}"/>
                  </a:ext>
                </a:extLst>
              </p:cNvPr>
              <p:cNvSpPr txBox="1"/>
              <p:nvPr/>
            </p:nvSpPr>
            <p:spPr>
              <a:xfrm>
                <a:off x="1475474" y="189210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DDE2C717-0351-4D70-BEE8-BF913D803985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BCDBE61-A3DB-476E-9246-222A0C0F90F6}"/>
                </a:ext>
              </a:extLst>
            </p:cNvPr>
            <p:cNvSpPr txBox="1"/>
            <p:nvPr/>
          </p:nvSpPr>
          <p:spPr>
            <a:xfrm>
              <a:off x="8043712" y="204311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E9013B1E-87B4-4F16-929C-2418C1FBC313}"/>
                </a:ext>
              </a:extLst>
            </p:cNvPr>
            <p:cNvSpPr txBox="1"/>
            <p:nvPr/>
          </p:nvSpPr>
          <p:spPr>
            <a:xfrm>
              <a:off x="8034924" y="25950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D386755B-CEA9-4465-A994-B6704C23598A}"/>
              </a:ext>
            </a:extLst>
          </p:cNvPr>
          <p:cNvCxnSpPr/>
          <p:nvPr/>
        </p:nvCxnSpPr>
        <p:spPr>
          <a:xfrm>
            <a:off x="3339391" y="257895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BBB898DD-6180-45E9-A727-92EAD8BC6490}"/>
              </a:ext>
            </a:extLst>
          </p:cNvPr>
          <p:cNvSpPr txBox="1"/>
          <p:nvPr/>
        </p:nvSpPr>
        <p:spPr>
          <a:xfrm>
            <a:off x="2745452" y="2438441"/>
            <a:ext cx="6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4EA21ED-BE1B-4DE7-AA2B-C498232FF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799" y="3558729"/>
            <a:ext cx="4078055" cy="2392459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id="{5CF350AC-496A-4663-AF80-FAAC9848CCF0}"/>
              </a:ext>
            </a:extLst>
          </p:cNvPr>
          <p:cNvGrpSpPr/>
          <p:nvPr/>
        </p:nvGrpSpPr>
        <p:grpSpPr>
          <a:xfrm>
            <a:off x="3222442" y="3255240"/>
            <a:ext cx="878577" cy="2670748"/>
            <a:chOff x="7986117" y="201264"/>
            <a:chExt cx="878577" cy="267074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F5AB2738-9825-4116-A354-3A5D0956EAB7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10875"/>
              <a:chOff x="1426667" y="301956"/>
              <a:chExt cx="878577" cy="1810875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89C2FD32-943C-4436-A4CA-C5B425D83B13}"/>
                  </a:ext>
                </a:extLst>
              </p:cNvPr>
              <p:cNvSpPr txBox="1"/>
              <p:nvPr/>
            </p:nvSpPr>
            <p:spPr>
              <a:xfrm>
                <a:off x="1484262" y="101211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250E18F-23A3-45EF-ABDF-386FB591C3AF}"/>
                  </a:ext>
                </a:extLst>
              </p:cNvPr>
              <p:cNvSpPr txBox="1"/>
              <p:nvPr/>
            </p:nvSpPr>
            <p:spPr>
              <a:xfrm>
                <a:off x="1484262" y="125579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DF29737C-41F5-4C38-BEBA-83EFD50E7410}"/>
                  </a:ext>
                </a:extLst>
              </p:cNvPr>
              <p:cNvSpPr txBox="1"/>
              <p:nvPr/>
            </p:nvSpPr>
            <p:spPr>
              <a:xfrm>
                <a:off x="1475474" y="150219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2612BD07-2F0A-4071-9E4B-BECA4DB8F5FC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A425022B-72F2-4154-AAA9-46F0050F568A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27FB41F2-0B3E-490A-8E22-3A068415ADAE}"/>
                  </a:ext>
                </a:extLst>
              </p:cNvPr>
              <p:cNvSpPr txBox="1"/>
              <p:nvPr/>
            </p:nvSpPr>
            <p:spPr>
              <a:xfrm>
                <a:off x="1426667" y="82116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C57731EB-65F8-4343-AEC3-4ADED4D77533}"/>
                  </a:ext>
                </a:extLst>
              </p:cNvPr>
              <p:cNvSpPr txBox="1"/>
              <p:nvPr/>
            </p:nvSpPr>
            <p:spPr>
              <a:xfrm>
                <a:off x="1475474" y="183583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1BE4FB4B-010C-49A3-855E-9F37AFC99E60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F929F823-D535-4A9A-8B2F-8361AC791357}"/>
                </a:ext>
              </a:extLst>
            </p:cNvPr>
            <p:cNvSpPr txBox="1"/>
            <p:nvPr/>
          </p:nvSpPr>
          <p:spPr>
            <a:xfrm>
              <a:off x="8043712" y="204311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006DC143-2A04-4066-AE52-13FB6A95CC98}"/>
                </a:ext>
              </a:extLst>
            </p:cNvPr>
            <p:cNvSpPr txBox="1"/>
            <p:nvPr/>
          </p:nvSpPr>
          <p:spPr>
            <a:xfrm>
              <a:off x="8034924" y="2595013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E8725AC4-08A5-4275-9ADC-66358991188C}"/>
              </a:ext>
            </a:extLst>
          </p:cNvPr>
          <p:cNvCxnSpPr/>
          <p:nvPr/>
        </p:nvCxnSpPr>
        <p:spPr>
          <a:xfrm>
            <a:off x="3157584" y="485192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F3CAE1E7-91EE-4D5D-9731-018999F196F8}"/>
              </a:ext>
            </a:extLst>
          </p:cNvPr>
          <p:cNvSpPr txBox="1"/>
          <p:nvPr/>
        </p:nvSpPr>
        <p:spPr>
          <a:xfrm>
            <a:off x="2460813" y="4712188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5837CA74-325C-4FDC-8818-C839A5D8D8F6}"/>
              </a:ext>
            </a:extLst>
          </p:cNvPr>
          <p:cNvSpPr txBox="1"/>
          <p:nvPr/>
        </p:nvSpPr>
        <p:spPr>
          <a:xfrm>
            <a:off x="109971" y="134703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Figure2 f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CFD773A6-91A8-4AAA-9439-14C7F9D9F998}"/>
              </a:ext>
            </a:extLst>
          </p:cNvPr>
          <p:cNvCxnSpPr>
            <a:cxnSpLocks/>
          </p:cNvCxnSpPr>
          <p:nvPr/>
        </p:nvCxnSpPr>
        <p:spPr>
          <a:xfrm>
            <a:off x="3921495" y="546693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B6237B06-CB83-4C0C-A6EB-5B3B9A0FC97D}"/>
              </a:ext>
            </a:extLst>
          </p:cNvPr>
          <p:cNvCxnSpPr>
            <a:cxnSpLocks/>
          </p:cNvCxnSpPr>
          <p:nvPr/>
        </p:nvCxnSpPr>
        <p:spPr>
          <a:xfrm>
            <a:off x="4997041" y="546693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DE9A956F-FBE7-47EA-8AAB-EB51888B6CA3}"/>
              </a:ext>
            </a:extLst>
          </p:cNvPr>
          <p:cNvCxnSpPr>
            <a:cxnSpLocks/>
          </p:cNvCxnSpPr>
          <p:nvPr/>
        </p:nvCxnSpPr>
        <p:spPr>
          <a:xfrm>
            <a:off x="5611933" y="534886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9497D457-5DB5-4C59-AC68-AE169A32B6A2}"/>
              </a:ext>
            </a:extLst>
          </p:cNvPr>
          <p:cNvCxnSpPr>
            <a:cxnSpLocks/>
          </p:cNvCxnSpPr>
          <p:nvPr/>
        </p:nvCxnSpPr>
        <p:spPr>
          <a:xfrm>
            <a:off x="4464905" y="539085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2841DD5D-D90F-4F97-B812-D0EC46F55EEE}"/>
              </a:ext>
            </a:extLst>
          </p:cNvPr>
          <p:cNvCxnSpPr>
            <a:cxnSpLocks/>
          </p:cNvCxnSpPr>
          <p:nvPr/>
        </p:nvCxnSpPr>
        <p:spPr>
          <a:xfrm>
            <a:off x="6256089" y="546693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D848052C-D6A4-44AA-A55C-B09F17447581}"/>
              </a:ext>
            </a:extLst>
          </p:cNvPr>
          <p:cNvCxnSpPr>
            <a:cxnSpLocks/>
          </p:cNvCxnSpPr>
          <p:nvPr/>
        </p:nvCxnSpPr>
        <p:spPr>
          <a:xfrm>
            <a:off x="6802293" y="546693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0EFD3A3D-18DA-49A5-BF92-BE6FCD2A4307}"/>
              </a:ext>
            </a:extLst>
          </p:cNvPr>
          <p:cNvSpPr txBox="1"/>
          <p:nvPr/>
        </p:nvSpPr>
        <p:spPr>
          <a:xfrm>
            <a:off x="4514301" y="6342161"/>
            <a:ext cx="183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2, 2, 2, 2, 2, 2,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A6F6021-4B2F-4DEF-8A2E-2CDA8E1448FE}"/>
              </a:ext>
            </a:extLst>
          </p:cNvPr>
          <p:cNvSpPr txBox="1"/>
          <p:nvPr/>
        </p:nvSpPr>
        <p:spPr>
          <a:xfrm>
            <a:off x="3976990" y="303503"/>
            <a:ext cx="5618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944C4389-E1A9-4EF3-9E0B-3DB161568E54}"/>
              </a:ext>
            </a:extLst>
          </p:cNvPr>
          <p:cNvSpPr txBox="1"/>
          <p:nvPr/>
        </p:nvSpPr>
        <p:spPr>
          <a:xfrm>
            <a:off x="4514301" y="301482"/>
            <a:ext cx="5618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9BD6D278-C9B3-4822-A590-271742633B2B}"/>
              </a:ext>
            </a:extLst>
          </p:cNvPr>
          <p:cNvSpPr txBox="1"/>
          <p:nvPr/>
        </p:nvSpPr>
        <p:spPr>
          <a:xfrm>
            <a:off x="5083250" y="290398"/>
            <a:ext cx="46551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61544C5F-CD79-402B-965C-5FECC324E34D}"/>
              </a:ext>
            </a:extLst>
          </p:cNvPr>
          <p:cNvSpPr txBox="1"/>
          <p:nvPr/>
        </p:nvSpPr>
        <p:spPr>
          <a:xfrm>
            <a:off x="5734517" y="302479"/>
            <a:ext cx="5618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3F457638-FC13-4DE3-8452-9BA6E5A10D72}"/>
              </a:ext>
            </a:extLst>
          </p:cNvPr>
          <p:cNvSpPr txBox="1"/>
          <p:nvPr/>
        </p:nvSpPr>
        <p:spPr>
          <a:xfrm>
            <a:off x="6299964" y="300458"/>
            <a:ext cx="5618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9BB5A413-F725-4E0B-AB5E-32FBFB495FD1}"/>
              </a:ext>
            </a:extLst>
          </p:cNvPr>
          <p:cNvSpPr txBox="1"/>
          <p:nvPr/>
        </p:nvSpPr>
        <p:spPr>
          <a:xfrm>
            <a:off x="6868913" y="289374"/>
            <a:ext cx="46551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9D98E33B-629F-40C2-A249-E4B0072A0DF2}"/>
              </a:ext>
            </a:extLst>
          </p:cNvPr>
          <p:cNvCxnSpPr/>
          <p:nvPr/>
        </p:nvCxnSpPr>
        <p:spPr>
          <a:xfrm>
            <a:off x="5640069" y="275306"/>
            <a:ext cx="16943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>
            <a:extLst>
              <a:ext uri="{FF2B5EF4-FFF2-40B4-BE49-F238E27FC236}">
                <a16:creationId xmlns:a16="http://schemas.microsoft.com/office/drawing/2014/main" id="{A42E03B3-A655-4FB9-BC1E-D0CED843B495}"/>
              </a:ext>
            </a:extLst>
          </p:cNvPr>
          <p:cNvSpPr txBox="1"/>
          <p:nvPr/>
        </p:nvSpPr>
        <p:spPr>
          <a:xfrm>
            <a:off x="6069066" y="0"/>
            <a:ext cx="74411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28101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>
            <a:extLst>
              <a:ext uri="{FF2B5EF4-FFF2-40B4-BE49-F238E27FC236}">
                <a16:creationId xmlns:a16="http://schemas.microsoft.com/office/drawing/2014/main" id="{5837CA74-325C-4FDC-8818-C839A5D8D8F6}"/>
              </a:ext>
            </a:extLst>
          </p:cNvPr>
          <p:cNvSpPr txBox="1"/>
          <p:nvPr/>
        </p:nvSpPr>
        <p:spPr>
          <a:xfrm>
            <a:off x="60524" y="-61874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Figure2 f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图片 64">
            <a:extLst>
              <a:ext uri="{FF2B5EF4-FFF2-40B4-BE49-F238E27FC236}">
                <a16:creationId xmlns:a16="http://schemas.microsoft.com/office/drawing/2014/main" id="{4B297696-EEB8-4993-AE46-1796B982B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281" y="857041"/>
            <a:ext cx="4140000" cy="2191002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A035EAB3-D90E-457A-8D4F-7A41FD19C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570" y="3717578"/>
            <a:ext cx="4140000" cy="2191002"/>
          </a:xfrm>
          <a:prstGeom prst="rect">
            <a:avLst/>
          </a:prstGeom>
        </p:spPr>
      </p:pic>
      <p:grpSp>
        <p:nvGrpSpPr>
          <p:cNvPr id="67" name="组合 66">
            <a:extLst>
              <a:ext uri="{FF2B5EF4-FFF2-40B4-BE49-F238E27FC236}">
                <a16:creationId xmlns:a16="http://schemas.microsoft.com/office/drawing/2014/main" id="{01B4EC48-61AF-4FCB-A566-AEB6E0E93B7E}"/>
              </a:ext>
            </a:extLst>
          </p:cNvPr>
          <p:cNvGrpSpPr/>
          <p:nvPr/>
        </p:nvGrpSpPr>
        <p:grpSpPr>
          <a:xfrm>
            <a:off x="829400" y="546600"/>
            <a:ext cx="878577" cy="2547781"/>
            <a:chOff x="7986117" y="201264"/>
            <a:chExt cx="878577" cy="2547781"/>
          </a:xfrm>
        </p:grpSpPr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9360B2D4-CCA7-4FBE-86A2-FAF0BB3D1AA8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67147"/>
              <a:chOff x="1426667" y="301956"/>
              <a:chExt cx="878577" cy="1867147"/>
            </a:xfrm>
          </p:grpSpPr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3361006D-998C-4390-9B5D-050ECEE908D8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id="{B12F3F31-26BF-464B-A97E-3017325A96F8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698834BE-0110-4AF1-8B90-12365CC0838B}"/>
                  </a:ext>
                </a:extLst>
              </p:cNvPr>
              <p:cNvSpPr txBox="1"/>
              <p:nvPr/>
            </p:nvSpPr>
            <p:spPr>
              <a:xfrm>
                <a:off x="1475474" y="15444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文本框 73">
                <a:extLst>
                  <a:ext uri="{FF2B5EF4-FFF2-40B4-BE49-F238E27FC236}">
                    <a16:creationId xmlns:a16="http://schemas.microsoft.com/office/drawing/2014/main" id="{6770843E-619B-4927-B7AB-43DB1827EF13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DC5ABAA7-D1F2-48A3-906C-4A8E713CFB8E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4120F47F-D33D-4D30-9096-B87CBAE8900A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427A5F1C-3188-48A1-B84F-E1313EBE0D05}"/>
                  </a:ext>
                </a:extLst>
              </p:cNvPr>
              <p:cNvSpPr txBox="1"/>
              <p:nvPr/>
            </p:nvSpPr>
            <p:spPr>
              <a:xfrm>
                <a:off x="1475474" y="189210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矩形 77">
                <a:extLst>
                  <a:ext uri="{FF2B5EF4-FFF2-40B4-BE49-F238E27FC236}">
                    <a16:creationId xmlns:a16="http://schemas.microsoft.com/office/drawing/2014/main" id="{1D619A6A-E9F7-4F3B-B5E9-4C9B3547D600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1D992391-53B4-4BD8-B392-DF6A90CFD9A6}"/>
                </a:ext>
              </a:extLst>
            </p:cNvPr>
            <p:cNvSpPr txBox="1"/>
            <p:nvPr/>
          </p:nvSpPr>
          <p:spPr>
            <a:xfrm>
              <a:off x="8043712" y="200091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3045093E-DF23-4BCD-99F6-4998E69F06D3}"/>
                </a:ext>
              </a:extLst>
            </p:cNvPr>
            <p:cNvSpPr txBox="1"/>
            <p:nvPr/>
          </p:nvSpPr>
          <p:spPr>
            <a:xfrm>
              <a:off x="8012066" y="247204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8CEA3773-F5F5-4DEB-9D1B-0C3B8E987A09}"/>
              </a:ext>
            </a:extLst>
          </p:cNvPr>
          <p:cNvGrpSpPr/>
          <p:nvPr/>
        </p:nvGrpSpPr>
        <p:grpSpPr>
          <a:xfrm>
            <a:off x="7115275" y="505523"/>
            <a:ext cx="878577" cy="2702761"/>
            <a:chOff x="7986117" y="201264"/>
            <a:chExt cx="878577" cy="2702761"/>
          </a:xfrm>
        </p:grpSpPr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5A5412B0-364A-4573-9140-1F07A94D7CCB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74159"/>
              <a:chOff x="1426667" y="301956"/>
              <a:chExt cx="878577" cy="1774159"/>
            </a:xfrm>
          </p:grpSpPr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id="{11D27B5E-687F-4ABD-8B77-6FA003169EE0}"/>
                  </a:ext>
                </a:extLst>
              </p:cNvPr>
              <p:cNvSpPr txBox="1"/>
              <p:nvPr/>
            </p:nvSpPr>
            <p:spPr>
              <a:xfrm>
                <a:off x="1484262" y="100007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7CBB9B40-8D1E-4B58-AC95-F04A30A88F3A}"/>
                  </a:ext>
                </a:extLst>
              </p:cNvPr>
              <p:cNvSpPr txBox="1"/>
              <p:nvPr/>
            </p:nvSpPr>
            <p:spPr>
              <a:xfrm>
                <a:off x="1484262" y="118951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B3D61E3D-99B2-4013-B168-C11119A30ABF}"/>
                  </a:ext>
                </a:extLst>
              </p:cNvPr>
              <p:cNvSpPr txBox="1"/>
              <p:nvPr/>
            </p:nvSpPr>
            <p:spPr>
              <a:xfrm>
                <a:off x="1475474" y="149016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id="{0D12C649-96C8-4C18-BD19-9090A0E2AA6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5A86726D-4638-4171-A87F-5AE4C06D36C8}"/>
                  </a:ext>
                </a:extLst>
              </p:cNvPr>
              <p:cNvSpPr txBox="1"/>
              <p:nvPr/>
            </p:nvSpPr>
            <p:spPr>
              <a:xfrm>
                <a:off x="1426667" y="6354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id="{E1A81401-CAF7-4C25-98EE-DBD54110239A}"/>
                  </a:ext>
                </a:extLst>
              </p:cNvPr>
              <p:cNvSpPr txBox="1"/>
              <p:nvPr/>
            </p:nvSpPr>
            <p:spPr>
              <a:xfrm>
                <a:off x="1426667" y="80912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C9D7F6F9-540D-4138-9CAC-8C673FA6E819}"/>
                  </a:ext>
                </a:extLst>
              </p:cNvPr>
              <p:cNvSpPr txBox="1"/>
              <p:nvPr/>
            </p:nvSpPr>
            <p:spPr>
              <a:xfrm>
                <a:off x="1475474" y="179911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矩形 89">
                <a:extLst>
                  <a:ext uri="{FF2B5EF4-FFF2-40B4-BE49-F238E27FC236}">
                    <a16:creationId xmlns:a16="http://schemas.microsoft.com/office/drawing/2014/main" id="{C5C84F6D-EFDF-4853-8F99-8B84B09400B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91550638-AB8E-4CD5-B7FA-B6CA65D6017D}"/>
                </a:ext>
              </a:extLst>
            </p:cNvPr>
            <p:cNvSpPr txBox="1"/>
            <p:nvPr/>
          </p:nvSpPr>
          <p:spPr>
            <a:xfrm>
              <a:off x="8043712" y="200091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DC34FC83-B92B-4EC0-9366-137C63242DD1}"/>
                </a:ext>
              </a:extLst>
            </p:cNvPr>
            <p:cNvSpPr txBox="1"/>
            <p:nvPr/>
          </p:nvSpPr>
          <p:spPr>
            <a:xfrm>
              <a:off x="8012066" y="262702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1" name="直接箭头连接符 90">
            <a:extLst>
              <a:ext uri="{FF2B5EF4-FFF2-40B4-BE49-F238E27FC236}">
                <a16:creationId xmlns:a16="http://schemas.microsoft.com/office/drawing/2014/main" id="{6918C71F-B9C4-4755-B32C-908F0E8C7983}"/>
              </a:ext>
            </a:extLst>
          </p:cNvPr>
          <p:cNvCxnSpPr/>
          <p:nvPr/>
        </p:nvCxnSpPr>
        <p:spPr>
          <a:xfrm>
            <a:off x="774671" y="502507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91">
            <a:extLst>
              <a:ext uri="{FF2B5EF4-FFF2-40B4-BE49-F238E27FC236}">
                <a16:creationId xmlns:a16="http://schemas.microsoft.com/office/drawing/2014/main" id="{B92C47FB-4118-48BB-B04F-D3ED3FCF6F2E}"/>
              </a:ext>
            </a:extLst>
          </p:cNvPr>
          <p:cNvCxnSpPr/>
          <p:nvPr/>
        </p:nvCxnSpPr>
        <p:spPr>
          <a:xfrm>
            <a:off x="872421" y="2720732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5F7DBC04-7973-4AB4-8C40-84005BF82A9F}"/>
              </a:ext>
            </a:extLst>
          </p:cNvPr>
          <p:cNvSpPr txBox="1"/>
          <p:nvPr/>
        </p:nvSpPr>
        <p:spPr>
          <a:xfrm>
            <a:off x="278482" y="2580223"/>
            <a:ext cx="6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0A1FF97-0878-40F0-BED1-4F8F57FA5072}"/>
              </a:ext>
            </a:extLst>
          </p:cNvPr>
          <p:cNvSpPr txBox="1"/>
          <p:nvPr/>
        </p:nvSpPr>
        <p:spPr>
          <a:xfrm>
            <a:off x="79581" y="4916120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E9D32420-C658-454D-97F2-F157DB9BCFC6}"/>
              </a:ext>
            </a:extLst>
          </p:cNvPr>
          <p:cNvSpPr txBox="1"/>
          <p:nvPr/>
        </p:nvSpPr>
        <p:spPr>
          <a:xfrm>
            <a:off x="1124421" y="6322245"/>
            <a:ext cx="183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2, 2, 2, 3, 3, 2,</a:t>
            </a:r>
            <a:endParaRPr lang="zh-CN" altLang="en-US" dirty="0"/>
          </a:p>
        </p:txBody>
      </p:sp>
      <p:pic>
        <p:nvPicPr>
          <p:cNvPr id="95" name="图片 94">
            <a:extLst>
              <a:ext uri="{FF2B5EF4-FFF2-40B4-BE49-F238E27FC236}">
                <a16:creationId xmlns:a16="http://schemas.microsoft.com/office/drawing/2014/main" id="{780DE113-1B2D-4C3D-A76C-085CF0CC13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1595" y="677250"/>
            <a:ext cx="3600000" cy="2560319"/>
          </a:xfrm>
          <a:prstGeom prst="rect">
            <a:avLst/>
          </a:prstGeom>
        </p:spPr>
      </p:pic>
      <p:pic>
        <p:nvPicPr>
          <p:cNvPr id="109" name="图片 108">
            <a:extLst>
              <a:ext uri="{FF2B5EF4-FFF2-40B4-BE49-F238E27FC236}">
                <a16:creationId xmlns:a16="http://schemas.microsoft.com/office/drawing/2014/main" id="{526375CD-818D-4C44-BA2C-5F1B1D6AF2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5464" y="3757596"/>
            <a:ext cx="3600000" cy="2712632"/>
          </a:xfrm>
          <a:prstGeom prst="rect">
            <a:avLst/>
          </a:prstGeom>
        </p:spPr>
      </p:pic>
      <p:sp>
        <p:nvSpPr>
          <p:cNvPr id="111" name="文本框 110">
            <a:extLst>
              <a:ext uri="{FF2B5EF4-FFF2-40B4-BE49-F238E27FC236}">
                <a16:creationId xmlns:a16="http://schemas.microsoft.com/office/drawing/2014/main" id="{BE4DBAD1-DF4B-4E5D-BC6E-27F95F6C8066}"/>
              </a:ext>
            </a:extLst>
          </p:cNvPr>
          <p:cNvSpPr txBox="1"/>
          <p:nvPr/>
        </p:nvSpPr>
        <p:spPr>
          <a:xfrm>
            <a:off x="8499912" y="6462302"/>
            <a:ext cx="3348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1,1,1,2,2,3</a:t>
            </a:r>
            <a:endParaRPr lang="zh-CN" altLang="en-US" dirty="0"/>
          </a:p>
        </p:txBody>
      </p:sp>
      <p:grpSp>
        <p:nvGrpSpPr>
          <p:cNvPr id="124" name="组合 123">
            <a:extLst>
              <a:ext uri="{FF2B5EF4-FFF2-40B4-BE49-F238E27FC236}">
                <a16:creationId xmlns:a16="http://schemas.microsoft.com/office/drawing/2014/main" id="{8CEA3773-F5F5-4DEB-9D1B-0C3B8E987A09}"/>
              </a:ext>
            </a:extLst>
          </p:cNvPr>
          <p:cNvGrpSpPr/>
          <p:nvPr/>
        </p:nvGrpSpPr>
        <p:grpSpPr>
          <a:xfrm>
            <a:off x="869522" y="3429000"/>
            <a:ext cx="878577" cy="2547781"/>
            <a:chOff x="7986117" y="201264"/>
            <a:chExt cx="878577" cy="2547781"/>
          </a:xfrm>
        </p:grpSpPr>
        <p:grpSp>
          <p:nvGrpSpPr>
            <p:cNvPr id="125" name="组合 124">
              <a:extLst>
                <a:ext uri="{FF2B5EF4-FFF2-40B4-BE49-F238E27FC236}">
                  <a16:creationId xmlns:a16="http://schemas.microsoft.com/office/drawing/2014/main" id="{5A5412B0-364A-4573-9140-1F07A94D7CCB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67147"/>
              <a:chOff x="1426667" y="301956"/>
              <a:chExt cx="878577" cy="1867147"/>
            </a:xfrm>
          </p:grpSpPr>
          <p:sp>
            <p:nvSpPr>
              <p:cNvPr id="128" name="文本框 127">
                <a:extLst>
                  <a:ext uri="{FF2B5EF4-FFF2-40B4-BE49-F238E27FC236}">
                    <a16:creationId xmlns:a16="http://schemas.microsoft.com/office/drawing/2014/main" id="{11D27B5E-687F-4ABD-8B77-6FA003169EE0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文本框 128">
                <a:extLst>
                  <a:ext uri="{FF2B5EF4-FFF2-40B4-BE49-F238E27FC236}">
                    <a16:creationId xmlns:a16="http://schemas.microsoft.com/office/drawing/2014/main" id="{7CBB9B40-8D1E-4B58-AC95-F04A30A88F3A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文本框 129">
                <a:extLst>
                  <a:ext uri="{FF2B5EF4-FFF2-40B4-BE49-F238E27FC236}">
                    <a16:creationId xmlns:a16="http://schemas.microsoft.com/office/drawing/2014/main" id="{B3D61E3D-99B2-4013-B168-C11119A30ABF}"/>
                  </a:ext>
                </a:extLst>
              </p:cNvPr>
              <p:cNvSpPr txBox="1"/>
              <p:nvPr/>
            </p:nvSpPr>
            <p:spPr>
              <a:xfrm>
                <a:off x="1475474" y="15444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文本框 130">
                <a:extLst>
                  <a:ext uri="{FF2B5EF4-FFF2-40B4-BE49-F238E27FC236}">
                    <a16:creationId xmlns:a16="http://schemas.microsoft.com/office/drawing/2014/main" id="{0D12C649-96C8-4C18-BD19-9090A0E2AA6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文本框 131">
                <a:extLst>
                  <a:ext uri="{FF2B5EF4-FFF2-40B4-BE49-F238E27FC236}">
                    <a16:creationId xmlns:a16="http://schemas.microsoft.com/office/drawing/2014/main" id="{5A86726D-4638-4171-A87F-5AE4C06D36C8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文本框 132">
                <a:extLst>
                  <a:ext uri="{FF2B5EF4-FFF2-40B4-BE49-F238E27FC236}">
                    <a16:creationId xmlns:a16="http://schemas.microsoft.com/office/drawing/2014/main" id="{E1A81401-CAF7-4C25-98EE-DBD54110239A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文本框 133">
                <a:extLst>
                  <a:ext uri="{FF2B5EF4-FFF2-40B4-BE49-F238E27FC236}">
                    <a16:creationId xmlns:a16="http://schemas.microsoft.com/office/drawing/2014/main" id="{C9D7F6F9-540D-4138-9CAC-8C673FA6E819}"/>
                  </a:ext>
                </a:extLst>
              </p:cNvPr>
              <p:cNvSpPr txBox="1"/>
              <p:nvPr/>
            </p:nvSpPr>
            <p:spPr>
              <a:xfrm>
                <a:off x="1475474" y="189210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矩形 134">
                <a:extLst>
                  <a:ext uri="{FF2B5EF4-FFF2-40B4-BE49-F238E27FC236}">
                    <a16:creationId xmlns:a16="http://schemas.microsoft.com/office/drawing/2014/main" id="{C5C84F6D-EFDF-4853-8F99-8B84B09400B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91550638-AB8E-4CD5-B7FA-B6CA65D6017D}"/>
                </a:ext>
              </a:extLst>
            </p:cNvPr>
            <p:cNvSpPr txBox="1"/>
            <p:nvPr/>
          </p:nvSpPr>
          <p:spPr>
            <a:xfrm>
              <a:off x="8043712" y="200091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DC34FC83-B92B-4EC0-9366-137C63242DD1}"/>
                </a:ext>
              </a:extLst>
            </p:cNvPr>
            <p:cNvSpPr txBox="1"/>
            <p:nvPr/>
          </p:nvSpPr>
          <p:spPr>
            <a:xfrm>
              <a:off x="8012066" y="247204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6" name="直接箭头连接符 135">
            <a:extLst>
              <a:ext uri="{FF2B5EF4-FFF2-40B4-BE49-F238E27FC236}">
                <a16:creationId xmlns:a16="http://schemas.microsoft.com/office/drawing/2014/main" id="{6918C71F-B9C4-4755-B32C-908F0E8C7983}"/>
              </a:ext>
            </a:extLst>
          </p:cNvPr>
          <p:cNvCxnSpPr/>
          <p:nvPr/>
        </p:nvCxnSpPr>
        <p:spPr>
          <a:xfrm>
            <a:off x="7089590" y="510482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文本框 136">
            <a:extLst>
              <a:ext uri="{FF2B5EF4-FFF2-40B4-BE49-F238E27FC236}">
                <a16:creationId xmlns:a16="http://schemas.microsoft.com/office/drawing/2014/main" id="{00A1FF97-0878-40F0-BED1-4F8F57FA5072}"/>
              </a:ext>
            </a:extLst>
          </p:cNvPr>
          <p:cNvSpPr txBox="1"/>
          <p:nvPr/>
        </p:nvSpPr>
        <p:spPr>
          <a:xfrm>
            <a:off x="6394500" y="4995873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B92C47FB-4118-48BB-B04F-D3ED3FCF6F2E}"/>
              </a:ext>
            </a:extLst>
          </p:cNvPr>
          <p:cNvCxnSpPr/>
          <p:nvPr/>
        </p:nvCxnSpPr>
        <p:spPr>
          <a:xfrm>
            <a:off x="6983815" y="268796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本框 138">
            <a:extLst>
              <a:ext uri="{FF2B5EF4-FFF2-40B4-BE49-F238E27FC236}">
                <a16:creationId xmlns:a16="http://schemas.microsoft.com/office/drawing/2014/main" id="{5F7DBC04-7973-4AB4-8C40-84005BF82A9F}"/>
              </a:ext>
            </a:extLst>
          </p:cNvPr>
          <p:cNvSpPr txBox="1"/>
          <p:nvPr/>
        </p:nvSpPr>
        <p:spPr>
          <a:xfrm>
            <a:off x="6389876" y="2547451"/>
            <a:ext cx="6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NGAL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8CEA3773-F5F5-4DEB-9D1B-0C3B8E987A09}"/>
              </a:ext>
            </a:extLst>
          </p:cNvPr>
          <p:cNvGrpSpPr/>
          <p:nvPr/>
        </p:nvGrpSpPr>
        <p:grpSpPr>
          <a:xfrm>
            <a:off x="7305729" y="3565944"/>
            <a:ext cx="878577" cy="2702761"/>
            <a:chOff x="7986117" y="201264"/>
            <a:chExt cx="878577" cy="2702761"/>
          </a:xfrm>
        </p:grpSpPr>
        <p:grpSp>
          <p:nvGrpSpPr>
            <p:cNvPr id="141" name="组合 140">
              <a:extLst>
                <a:ext uri="{FF2B5EF4-FFF2-40B4-BE49-F238E27FC236}">
                  <a16:creationId xmlns:a16="http://schemas.microsoft.com/office/drawing/2014/main" id="{5A5412B0-364A-4573-9140-1F07A94D7CCB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74159"/>
              <a:chOff x="1426667" y="301956"/>
              <a:chExt cx="878577" cy="1774159"/>
            </a:xfrm>
          </p:grpSpPr>
          <p:sp>
            <p:nvSpPr>
              <p:cNvPr id="144" name="文本框 143">
                <a:extLst>
                  <a:ext uri="{FF2B5EF4-FFF2-40B4-BE49-F238E27FC236}">
                    <a16:creationId xmlns:a16="http://schemas.microsoft.com/office/drawing/2014/main" id="{11D27B5E-687F-4ABD-8B77-6FA003169EE0}"/>
                  </a:ext>
                </a:extLst>
              </p:cNvPr>
              <p:cNvSpPr txBox="1"/>
              <p:nvPr/>
            </p:nvSpPr>
            <p:spPr>
              <a:xfrm>
                <a:off x="1484262" y="1000079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文本框 144">
                <a:extLst>
                  <a:ext uri="{FF2B5EF4-FFF2-40B4-BE49-F238E27FC236}">
                    <a16:creationId xmlns:a16="http://schemas.microsoft.com/office/drawing/2014/main" id="{7CBB9B40-8D1E-4B58-AC95-F04A30A88F3A}"/>
                  </a:ext>
                </a:extLst>
              </p:cNvPr>
              <p:cNvSpPr txBox="1"/>
              <p:nvPr/>
            </p:nvSpPr>
            <p:spPr>
              <a:xfrm>
                <a:off x="1484262" y="118951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文本框 145">
                <a:extLst>
                  <a:ext uri="{FF2B5EF4-FFF2-40B4-BE49-F238E27FC236}">
                    <a16:creationId xmlns:a16="http://schemas.microsoft.com/office/drawing/2014/main" id="{B3D61E3D-99B2-4013-B168-C11119A30ABF}"/>
                  </a:ext>
                </a:extLst>
              </p:cNvPr>
              <p:cNvSpPr txBox="1"/>
              <p:nvPr/>
            </p:nvSpPr>
            <p:spPr>
              <a:xfrm>
                <a:off x="1475474" y="149016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文本框 146">
                <a:extLst>
                  <a:ext uri="{FF2B5EF4-FFF2-40B4-BE49-F238E27FC236}">
                    <a16:creationId xmlns:a16="http://schemas.microsoft.com/office/drawing/2014/main" id="{0D12C649-96C8-4C18-BD19-9090A0E2AA64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" name="文本框 147">
                <a:extLst>
                  <a:ext uri="{FF2B5EF4-FFF2-40B4-BE49-F238E27FC236}">
                    <a16:creationId xmlns:a16="http://schemas.microsoft.com/office/drawing/2014/main" id="{5A86726D-4638-4171-A87F-5AE4C06D36C8}"/>
                  </a:ext>
                </a:extLst>
              </p:cNvPr>
              <p:cNvSpPr txBox="1"/>
              <p:nvPr/>
            </p:nvSpPr>
            <p:spPr>
              <a:xfrm>
                <a:off x="1426667" y="635408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文本框 148">
                <a:extLst>
                  <a:ext uri="{FF2B5EF4-FFF2-40B4-BE49-F238E27FC236}">
                    <a16:creationId xmlns:a16="http://schemas.microsoft.com/office/drawing/2014/main" id="{E1A81401-CAF7-4C25-98EE-DBD54110239A}"/>
                  </a:ext>
                </a:extLst>
              </p:cNvPr>
              <p:cNvSpPr txBox="1"/>
              <p:nvPr/>
            </p:nvSpPr>
            <p:spPr>
              <a:xfrm>
                <a:off x="1426667" y="80912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文本框 149">
                <a:extLst>
                  <a:ext uri="{FF2B5EF4-FFF2-40B4-BE49-F238E27FC236}">
                    <a16:creationId xmlns:a16="http://schemas.microsoft.com/office/drawing/2014/main" id="{C9D7F6F9-540D-4138-9CAC-8C673FA6E819}"/>
                  </a:ext>
                </a:extLst>
              </p:cNvPr>
              <p:cNvSpPr txBox="1"/>
              <p:nvPr/>
            </p:nvSpPr>
            <p:spPr>
              <a:xfrm>
                <a:off x="1475474" y="179911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" name="矩形 150">
                <a:extLst>
                  <a:ext uri="{FF2B5EF4-FFF2-40B4-BE49-F238E27FC236}">
                    <a16:creationId xmlns:a16="http://schemas.microsoft.com/office/drawing/2014/main" id="{C5C84F6D-EFDF-4853-8F99-8B84B09400BA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91550638-AB8E-4CD5-B7FA-B6CA65D6017D}"/>
                </a:ext>
              </a:extLst>
            </p:cNvPr>
            <p:cNvSpPr txBox="1"/>
            <p:nvPr/>
          </p:nvSpPr>
          <p:spPr>
            <a:xfrm>
              <a:off x="8043712" y="200091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DC34FC83-B92B-4EC0-9366-137C63242DD1}"/>
                </a:ext>
              </a:extLst>
            </p:cNvPr>
            <p:cNvSpPr txBox="1"/>
            <p:nvPr/>
          </p:nvSpPr>
          <p:spPr>
            <a:xfrm>
              <a:off x="8012066" y="262702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7" name="直接连接符 96">
            <a:extLst>
              <a:ext uri="{FF2B5EF4-FFF2-40B4-BE49-F238E27FC236}">
                <a16:creationId xmlns:a16="http://schemas.microsoft.com/office/drawing/2014/main" id="{7C364DA7-AACF-4B23-9BEA-1DB7ABAE8E0A}"/>
              </a:ext>
            </a:extLst>
          </p:cNvPr>
          <p:cNvCxnSpPr>
            <a:cxnSpLocks/>
          </p:cNvCxnSpPr>
          <p:nvPr/>
        </p:nvCxnSpPr>
        <p:spPr>
          <a:xfrm>
            <a:off x="1558123" y="793074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99BE3E56-D9DC-4919-B66A-808A668376C5}"/>
              </a:ext>
            </a:extLst>
          </p:cNvPr>
          <p:cNvCxnSpPr>
            <a:cxnSpLocks/>
          </p:cNvCxnSpPr>
          <p:nvPr/>
        </p:nvCxnSpPr>
        <p:spPr>
          <a:xfrm>
            <a:off x="2577397" y="793074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>
            <a:extLst>
              <a:ext uri="{FF2B5EF4-FFF2-40B4-BE49-F238E27FC236}">
                <a16:creationId xmlns:a16="http://schemas.microsoft.com/office/drawing/2014/main" id="{5CC888DB-6DD7-4CEA-98FB-9F93C466DB91}"/>
              </a:ext>
            </a:extLst>
          </p:cNvPr>
          <p:cNvCxnSpPr>
            <a:cxnSpLocks/>
          </p:cNvCxnSpPr>
          <p:nvPr/>
        </p:nvCxnSpPr>
        <p:spPr>
          <a:xfrm>
            <a:off x="3136017" y="781267"/>
            <a:ext cx="61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611CC139-CFC7-4070-B4B9-9EAD32B660AF}"/>
              </a:ext>
            </a:extLst>
          </p:cNvPr>
          <p:cNvCxnSpPr>
            <a:cxnSpLocks/>
          </p:cNvCxnSpPr>
          <p:nvPr/>
        </p:nvCxnSpPr>
        <p:spPr>
          <a:xfrm>
            <a:off x="2073397" y="785466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BD3D3B27-0921-47C0-BE8D-EC9A2F835A13}"/>
              </a:ext>
            </a:extLst>
          </p:cNvPr>
          <p:cNvCxnSpPr>
            <a:cxnSpLocks/>
          </p:cNvCxnSpPr>
          <p:nvPr/>
        </p:nvCxnSpPr>
        <p:spPr>
          <a:xfrm>
            <a:off x="3892717" y="793074"/>
            <a:ext cx="75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97C5C3C3-03F0-47A1-BD40-D40204AC97D8}"/>
              </a:ext>
            </a:extLst>
          </p:cNvPr>
          <p:cNvCxnSpPr>
            <a:cxnSpLocks/>
          </p:cNvCxnSpPr>
          <p:nvPr/>
        </p:nvCxnSpPr>
        <p:spPr>
          <a:xfrm>
            <a:off x="4770723" y="793074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12267B4C-6944-4616-BAA2-1F4596353DD9}"/>
              </a:ext>
            </a:extLst>
          </p:cNvPr>
          <p:cNvSpPr txBox="1"/>
          <p:nvPr/>
        </p:nvSpPr>
        <p:spPr>
          <a:xfrm>
            <a:off x="1613756" y="535755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0969374A-7B79-4E8C-BC2E-1E7A5FAD0B78}"/>
              </a:ext>
            </a:extLst>
          </p:cNvPr>
          <p:cNvSpPr txBox="1"/>
          <p:nvPr/>
        </p:nvSpPr>
        <p:spPr>
          <a:xfrm>
            <a:off x="2136277" y="521498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44EEA4FD-F2D0-4284-A69E-474EED198CC4}"/>
              </a:ext>
            </a:extLst>
          </p:cNvPr>
          <p:cNvSpPr txBox="1"/>
          <p:nvPr/>
        </p:nvSpPr>
        <p:spPr>
          <a:xfrm>
            <a:off x="2620991" y="523035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id="{FE2E12BD-8AD8-4576-8C58-5F26E86F7E89}"/>
              </a:ext>
            </a:extLst>
          </p:cNvPr>
          <p:cNvSpPr txBox="1"/>
          <p:nvPr/>
        </p:nvSpPr>
        <p:spPr>
          <a:xfrm>
            <a:off x="3272669" y="506656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10AAFF17-7A53-458D-944B-46F56CB9D999}"/>
              </a:ext>
            </a:extLst>
          </p:cNvPr>
          <p:cNvSpPr txBox="1"/>
          <p:nvPr/>
        </p:nvSpPr>
        <p:spPr>
          <a:xfrm>
            <a:off x="4003985" y="517601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0144941E-39CD-446B-8D5D-1C97CA40A0F8}"/>
              </a:ext>
            </a:extLst>
          </p:cNvPr>
          <p:cNvSpPr txBox="1"/>
          <p:nvPr/>
        </p:nvSpPr>
        <p:spPr>
          <a:xfrm>
            <a:off x="4842223" y="550770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cxnSp>
        <p:nvCxnSpPr>
          <p:cNvPr id="155" name="直接连接符 154">
            <a:extLst>
              <a:ext uri="{FF2B5EF4-FFF2-40B4-BE49-F238E27FC236}">
                <a16:creationId xmlns:a16="http://schemas.microsoft.com/office/drawing/2014/main" id="{D1DC102C-3B6D-4BC6-B2CB-F176D0EFE4A1}"/>
              </a:ext>
            </a:extLst>
          </p:cNvPr>
          <p:cNvCxnSpPr/>
          <p:nvPr/>
        </p:nvCxnSpPr>
        <p:spPr>
          <a:xfrm>
            <a:off x="3283151" y="479483"/>
            <a:ext cx="18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文本框 155">
            <a:extLst>
              <a:ext uri="{FF2B5EF4-FFF2-40B4-BE49-F238E27FC236}">
                <a16:creationId xmlns:a16="http://schemas.microsoft.com/office/drawing/2014/main" id="{1CF6B781-F6D9-40CC-88FE-1A586C51B575}"/>
              </a:ext>
            </a:extLst>
          </p:cNvPr>
          <p:cNvSpPr txBox="1"/>
          <p:nvPr/>
        </p:nvSpPr>
        <p:spPr>
          <a:xfrm>
            <a:off x="3607218" y="204177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  <p:cxnSp>
        <p:nvCxnSpPr>
          <p:cNvPr id="158" name="直接连接符 157">
            <a:extLst>
              <a:ext uri="{FF2B5EF4-FFF2-40B4-BE49-F238E27FC236}">
                <a16:creationId xmlns:a16="http://schemas.microsoft.com/office/drawing/2014/main" id="{1DCDCB33-ECFD-4E2D-B9C1-C8C157580F05}"/>
              </a:ext>
            </a:extLst>
          </p:cNvPr>
          <p:cNvCxnSpPr>
            <a:cxnSpLocks/>
          </p:cNvCxnSpPr>
          <p:nvPr/>
        </p:nvCxnSpPr>
        <p:spPr>
          <a:xfrm>
            <a:off x="7776677" y="634330"/>
            <a:ext cx="2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>
            <a:extLst>
              <a:ext uri="{FF2B5EF4-FFF2-40B4-BE49-F238E27FC236}">
                <a16:creationId xmlns:a16="http://schemas.microsoft.com/office/drawing/2014/main" id="{C45064CD-1644-4205-98A5-FD3D66876D1F}"/>
              </a:ext>
            </a:extLst>
          </p:cNvPr>
          <p:cNvCxnSpPr>
            <a:cxnSpLocks/>
          </p:cNvCxnSpPr>
          <p:nvPr/>
        </p:nvCxnSpPr>
        <p:spPr>
          <a:xfrm>
            <a:off x="8373912" y="634330"/>
            <a:ext cx="2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>
            <a:extLst>
              <a:ext uri="{FF2B5EF4-FFF2-40B4-BE49-F238E27FC236}">
                <a16:creationId xmlns:a16="http://schemas.microsoft.com/office/drawing/2014/main" id="{F3DAC4C2-7169-4F49-A35C-68F69D5397D3}"/>
              </a:ext>
            </a:extLst>
          </p:cNvPr>
          <p:cNvCxnSpPr>
            <a:cxnSpLocks/>
          </p:cNvCxnSpPr>
          <p:nvPr/>
        </p:nvCxnSpPr>
        <p:spPr>
          <a:xfrm>
            <a:off x="9252425" y="625006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>
            <a:extLst>
              <a:ext uri="{FF2B5EF4-FFF2-40B4-BE49-F238E27FC236}">
                <a16:creationId xmlns:a16="http://schemas.microsoft.com/office/drawing/2014/main" id="{C11220C3-2737-4DFA-8A15-C0072CD52211}"/>
              </a:ext>
            </a:extLst>
          </p:cNvPr>
          <p:cNvCxnSpPr>
            <a:cxnSpLocks/>
          </p:cNvCxnSpPr>
          <p:nvPr/>
        </p:nvCxnSpPr>
        <p:spPr>
          <a:xfrm>
            <a:off x="8080931" y="626722"/>
            <a:ext cx="2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>
            <a:extLst>
              <a:ext uri="{FF2B5EF4-FFF2-40B4-BE49-F238E27FC236}">
                <a16:creationId xmlns:a16="http://schemas.microsoft.com/office/drawing/2014/main" id="{82ABB78C-8D1E-4C73-B0F5-89768E922DC4}"/>
              </a:ext>
            </a:extLst>
          </p:cNvPr>
          <p:cNvCxnSpPr>
            <a:cxnSpLocks/>
          </p:cNvCxnSpPr>
          <p:nvPr/>
        </p:nvCxnSpPr>
        <p:spPr>
          <a:xfrm>
            <a:off x="8661934" y="625006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>
            <a:extLst>
              <a:ext uri="{FF2B5EF4-FFF2-40B4-BE49-F238E27FC236}">
                <a16:creationId xmlns:a16="http://schemas.microsoft.com/office/drawing/2014/main" id="{39896A15-C7F2-43AF-B572-F4EEAE11E8F2}"/>
              </a:ext>
            </a:extLst>
          </p:cNvPr>
          <p:cNvCxnSpPr>
            <a:cxnSpLocks/>
          </p:cNvCxnSpPr>
          <p:nvPr/>
        </p:nvCxnSpPr>
        <p:spPr>
          <a:xfrm>
            <a:off x="9922312" y="625006"/>
            <a:ext cx="6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文本框 163">
            <a:extLst>
              <a:ext uri="{FF2B5EF4-FFF2-40B4-BE49-F238E27FC236}">
                <a16:creationId xmlns:a16="http://schemas.microsoft.com/office/drawing/2014/main" id="{18D02E52-5430-4D03-B673-4FB996C2049A}"/>
              </a:ext>
            </a:extLst>
          </p:cNvPr>
          <p:cNvSpPr txBox="1"/>
          <p:nvPr/>
        </p:nvSpPr>
        <p:spPr>
          <a:xfrm>
            <a:off x="7721296" y="392026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165" name="文本框 164">
            <a:extLst>
              <a:ext uri="{FF2B5EF4-FFF2-40B4-BE49-F238E27FC236}">
                <a16:creationId xmlns:a16="http://schemas.microsoft.com/office/drawing/2014/main" id="{267C498D-0AB3-493D-A79C-348B8C8AFCB8}"/>
              </a:ext>
            </a:extLst>
          </p:cNvPr>
          <p:cNvSpPr txBox="1"/>
          <p:nvPr/>
        </p:nvSpPr>
        <p:spPr>
          <a:xfrm>
            <a:off x="7990178" y="393379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166" name="文本框 165">
            <a:extLst>
              <a:ext uri="{FF2B5EF4-FFF2-40B4-BE49-F238E27FC236}">
                <a16:creationId xmlns:a16="http://schemas.microsoft.com/office/drawing/2014/main" id="{761EC3B2-2528-4652-B165-CCEE927A89DA}"/>
              </a:ext>
            </a:extLst>
          </p:cNvPr>
          <p:cNvSpPr txBox="1"/>
          <p:nvPr/>
        </p:nvSpPr>
        <p:spPr>
          <a:xfrm>
            <a:off x="8291451" y="394173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167" name="文本框 166">
            <a:extLst>
              <a:ext uri="{FF2B5EF4-FFF2-40B4-BE49-F238E27FC236}">
                <a16:creationId xmlns:a16="http://schemas.microsoft.com/office/drawing/2014/main" id="{12B0AC73-69B4-4FC3-9E54-214D47BB2551}"/>
              </a:ext>
            </a:extLst>
          </p:cNvPr>
          <p:cNvSpPr txBox="1"/>
          <p:nvPr/>
        </p:nvSpPr>
        <p:spPr>
          <a:xfrm>
            <a:off x="8748905" y="390789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168" name="文本框 167">
            <a:extLst>
              <a:ext uri="{FF2B5EF4-FFF2-40B4-BE49-F238E27FC236}">
                <a16:creationId xmlns:a16="http://schemas.microsoft.com/office/drawing/2014/main" id="{0367A648-A214-49C5-A52D-6BA60F95703B}"/>
              </a:ext>
            </a:extLst>
          </p:cNvPr>
          <p:cNvSpPr txBox="1"/>
          <p:nvPr/>
        </p:nvSpPr>
        <p:spPr>
          <a:xfrm>
            <a:off x="9274394" y="374129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169" name="文本框 168">
            <a:extLst>
              <a:ext uri="{FF2B5EF4-FFF2-40B4-BE49-F238E27FC236}">
                <a16:creationId xmlns:a16="http://schemas.microsoft.com/office/drawing/2014/main" id="{18549B51-77B6-47DC-A556-73E92AB066B6}"/>
              </a:ext>
            </a:extLst>
          </p:cNvPr>
          <p:cNvSpPr txBox="1"/>
          <p:nvPr/>
        </p:nvSpPr>
        <p:spPr>
          <a:xfrm>
            <a:off x="10032205" y="390788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cxnSp>
        <p:nvCxnSpPr>
          <p:cNvPr id="170" name="直接连接符 169">
            <a:extLst>
              <a:ext uri="{FF2B5EF4-FFF2-40B4-BE49-F238E27FC236}">
                <a16:creationId xmlns:a16="http://schemas.microsoft.com/office/drawing/2014/main" id="{46CEEF11-33B6-4B59-AACA-5238F59DC3FF}"/>
              </a:ext>
            </a:extLst>
          </p:cNvPr>
          <p:cNvCxnSpPr/>
          <p:nvPr/>
        </p:nvCxnSpPr>
        <p:spPr>
          <a:xfrm>
            <a:off x="8738362" y="391079"/>
            <a:ext cx="16943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>
            <a:extLst>
              <a:ext uri="{FF2B5EF4-FFF2-40B4-BE49-F238E27FC236}">
                <a16:creationId xmlns:a16="http://schemas.microsoft.com/office/drawing/2014/main" id="{CB4029FA-24C8-4EB2-A505-F64C552DA6C5}"/>
              </a:ext>
            </a:extLst>
          </p:cNvPr>
          <p:cNvSpPr txBox="1"/>
          <p:nvPr/>
        </p:nvSpPr>
        <p:spPr>
          <a:xfrm>
            <a:off x="9095524" y="157889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5890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C3F6389-45FE-4C21-B2A7-EC96EB9074CE}"/>
              </a:ext>
            </a:extLst>
          </p:cNvPr>
          <p:cNvSpPr txBox="1"/>
          <p:nvPr/>
        </p:nvSpPr>
        <p:spPr>
          <a:xfrm>
            <a:off x="14067" y="94902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Figure2 f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2928612-C2E6-4006-8859-BF8E3E3E6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712" y="825446"/>
            <a:ext cx="3743164" cy="246863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E830E5D-397C-4ABC-99A7-159423AA2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692" y="3558930"/>
            <a:ext cx="3743164" cy="2535031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EFCB28B5-C215-4E90-A860-0C5EBDEDFD1B}"/>
              </a:ext>
            </a:extLst>
          </p:cNvPr>
          <p:cNvGrpSpPr/>
          <p:nvPr/>
        </p:nvGrpSpPr>
        <p:grpSpPr>
          <a:xfrm>
            <a:off x="2793106" y="471645"/>
            <a:ext cx="878577" cy="2742651"/>
            <a:chOff x="7986117" y="201264"/>
            <a:chExt cx="878577" cy="2742651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DA7C9745-8185-484F-82EE-B229669CF520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97127"/>
              <a:chOff x="1426667" y="301956"/>
              <a:chExt cx="878577" cy="1897127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146CB99D-9AE7-4DF7-A259-289BECEB1B8D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8C590DB2-04D5-4161-86C3-26CC740CE608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4104035-25BB-40B0-8736-6A9569132AD2}"/>
                  </a:ext>
                </a:extLst>
              </p:cNvPr>
              <p:cNvSpPr txBox="1"/>
              <p:nvPr/>
            </p:nvSpPr>
            <p:spPr>
              <a:xfrm>
                <a:off x="1475474" y="15444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1BF8BBC-9806-4275-9FB5-FEEE33047C0D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FED7431D-CC96-40BA-B282-34F90BEEDB4E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EF7E202B-847E-437F-9F45-3CDC784F74A7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C63C671-B131-42F4-8659-20FC22A30DD3}"/>
                  </a:ext>
                </a:extLst>
              </p:cNvPr>
              <p:cNvSpPr txBox="1"/>
              <p:nvPr/>
            </p:nvSpPr>
            <p:spPr>
              <a:xfrm>
                <a:off x="1475474" y="192208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5FA13CB9-3719-4AD8-B88E-03EA8255DF5E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435BD79D-EFA0-4CFA-A164-5BB016060D6F}"/>
                </a:ext>
              </a:extLst>
            </p:cNvPr>
            <p:cNvSpPr txBox="1"/>
            <p:nvPr/>
          </p:nvSpPr>
          <p:spPr>
            <a:xfrm>
              <a:off x="8043712" y="212083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175D8EA-00C6-4BA4-8F26-B50A3516BE54}"/>
                </a:ext>
              </a:extLst>
            </p:cNvPr>
            <p:cNvSpPr txBox="1"/>
            <p:nvPr/>
          </p:nvSpPr>
          <p:spPr>
            <a:xfrm>
              <a:off x="8012066" y="266691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7CD5B8D5-31A5-42D4-9E71-DD4B696C08DC}"/>
              </a:ext>
            </a:extLst>
          </p:cNvPr>
          <p:cNvCxnSpPr/>
          <p:nvPr/>
        </p:nvCxnSpPr>
        <p:spPr>
          <a:xfrm>
            <a:off x="2738377" y="502506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C867011A-1C5E-4FE3-98CE-9EEB4509E2D3}"/>
              </a:ext>
            </a:extLst>
          </p:cNvPr>
          <p:cNvCxnSpPr/>
          <p:nvPr/>
        </p:nvCxnSpPr>
        <p:spPr>
          <a:xfrm>
            <a:off x="2668803" y="1404325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7D2041B8-97DA-426F-AEA1-BC62A7A4A14B}"/>
              </a:ext>
            </a:extLst>
          </p:cNvPr>
          <p:cNvSpPr txBox="1"/>
          <p:nvPr/>
        </p:nvSpPr>
        <p:spPr>
          <a:xfrm>
            <a:off x="2095620" y="1310055"/>
            <a:ext cx="6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KIM-1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96E09C8-66A3-490E-A570-E8185FBFCDB5}"/>
              </a:ext>
            </a:extLst>
          </p:cNvPr>
          <p:cNvSpPr txBox="1"/>
          <p:nvPr/>
        </p:nvSpPr>
        <p:spPr>
          <a:xfrm>
            <a:off x="2068175" y="4895879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27D51C6C-68C7-4C15-AE9F-F463FF30B791}"/>
              </a:ext>
            </a:extLst>
          </p:cNvPr>
          <p:cNvGrpSpPr/>
          <p:nvPr/>
        </p:nvGrpSpPr>
        <p:grpSpPr>
          <a:xfrm>
            <a:off x="2833228" y="3354045"/>
            <a:ext cx="878577" cy="2742651"/>
            <a:chOff x="7986117" y="201264"/>
            <a:chExt cx="878577" cy="2742651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04EC9D6C-8F50-40B0-B8EC-667AB7BBBE63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97127"/>
              <a:chOff x="1426667" y="301956"/>
              <a:chExt cx="878577" cy="1897127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C25597E5-6E17-4FAD-B698-054749141476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A94D04C7-E577-48C4-8944-878BE57008A2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6DF4573F-9F25-4114-A094-AB00976542E9}"/>
                  </a:ext>
                </a:extLst>
              </p:cNvPr>
              <p:cNvSpPr txBox="1"/>
              <p:nvPr/>
            </p:nvSpPr>
            <p:spPr>
              <a:xfrm>
                <a:off x="1475474" y="15893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8444BA0F-D83C-4D18-B90F-3FB457AC6A60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60F92BAC-899D-48A2-BB62-982DDC620AC0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E9915C9-256F-49AB-BA2D-3FB2E9D612C2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AECC27BB-0EAF-4E32-95A8-AF7E157BA8AA}"/>
                  </a:ext>
                </a:extLst>
              </p:cNvPr>
              <p:cNvSpPr txBox="1"/>
              <p:nvPr/>
            </p:nvSpPr>
            <p:spPr>
              <a:xfrm>
                <a:off x="1475474" y="1922084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2F4355A2-14CB-4E57-B24C-96849D7D9186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C57E00AE-2413-4602-9FE3-23F01FE5AFE6}"/>
                </a:ext>
              </a:extLst>
            </p:cNvPr>
            <p:cNvSpPr txBox="1"/>
            <p:nvPr/>
          </p:nvSpPr>
          <p:spPr>
            <a:xfrm>
              <a:off x="8043712" y="2135820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975AA744-326C-4E3F-AE55-2F0EBDFC89DC}"/>
                </a:ext>
              </a:extLst>
            </p:cNvPr>
            <p:cNvSpPr txBox="1"/>
            <p:nvPr/>
          </p:nvSpPr>
          <p:spPr>
            <a:xfrm>
              <a:off x="8012066" y="2666916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0620AFCF-05EF-48DB-8BB8-9C4C6B8D9372}"/>
              </a:ext>
            </a:extLst>
          </p:cNvPr>
          <p:cNvCxnSpPr>
            <a:cxnSpLocks/>
          </p:cNvCxnSpPr>
          <p:nvPr/>
        </p:nvCxnSpPr>
        <p:spPr>
          <a:xfrm>
            <a:off x="3581796" y="778084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BDE693F2-B797-47CF-B27D-E69FB9A7551C}"/>
              </a:ext>
            </a:extLst>
          </p:cNvPr>
          <p:cNvCxnSpPr>
            <a:cxnSpLocks/>
          </p:cNvCxnSpPr>
          <p:nvPr/>
        </p:nvCxnSpPr>
        <p:spPr>
          <a:xfrm>
            <a:off x="4601070" y="778084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75160880-41DB-4572-BB9E-3D4991567420}"/>
              </a:ext>
            </a:extLst>
          </p:cNvPr>
          <p:cNvCxnSpPr>
            <a:cxnSpLocks/>
          </p:cNvCxnSpPr>
          <p:nvPr/>
        </p:nvCxnSpPr>
        <p:spPr>
          <a:xfrm>
            <a:off x="5117486" y="767199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D663913C-C378-4BC1-9735-3B49A81E3F25}"/>
              </a:ext>
            </a:extLst>
          </p:cNvPr>
          <p:cNvCxnSpPr>
            <a:cxnSpLocks/>
          </p:cNvCxnSpPr>
          <p:nvPr/>
        </p:nvCxnSpPr>
        <p:spPr>
          <a:xfrm>
            <a:off x="4097070" y="771398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8D358D61-A693-4092-A37C-2ADE8F96E332}"/>
              </a:ext>
            </a:extLst>
          </p:cNvPr>
          <p:cNvCxnSpPr>
            <a:cxnSpLocks/>
          </p:cNvCxnSpPr>
          <p:nvPr/>
        </p:nvCxnSpPr>
        <p:spPr>
          <a:xfrm>
            <a:off x="5649098" y="779006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4BF1E6EC-8A02-44E0-B1DE-5F37039CBE40}"/>
              </a:ext>
            </a:extLst>
          </p:cNvPr>
          <p:cNvCxnSpPr>
            <a:cxnSpLocks/>
          </p:cNvCxnSpPr>
          <p:nvPr/>
        </p:nvCxnSpPr>
        <p:spPr>
          <a:xfrm>
            <a:off x="6161344" y="779006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ABE24846-C3CA-4A1B-A2B6-06AA10E93C9E}"/>
              </a:ext>
            </a:extLst>
          </p:cNvPr>
          <p:cNvSpPr txBox="1"/>
          <p:nvPr/>
        </p:nvSpPr>
        <p:spPr>
          <a:xfrm>
            <a:off x="3606980" y="543259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D76F2013-8A5E-421C-A26D-3FC9EA195E6B}"/>
              </a:ext>
            </a:extLst>
          </p:cNvPr>
          <p:cNvSpPr txBox="1"/>
          <p:nvPr/>
        </p:nvSpPr>
        <p:spPr>
          <a:xfrm>
            <a:off x="4090101" y="514327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70201283-A609-428F-A1A2-A81303E8320F}"/>
              </a:ext>
            </a:extLst>
          </p:cNvPr>
          <p:cNvSpPr txBox="1"/>
          <p:nvPr/>
        </p:nvSpPr>
        <p:spPr>
          <a:xfrm>
            <a:off x="4628016" y="501085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870D410A-D844-48DB-85DA-7C7FF9604A16}"/>
              </a:ext>
            </a:extLst>
          </p:cNvPr>
          <p:cNvSpPr txBox="1"/>
          <p:nvPr/>
        </p:nvSpPr>
        <p:spPr>
          <a:xfrm>
            <a:off x="5170598" y="537006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10620D8-A6D5-4FCA-89C9-E2CB77F29107}"/>
              </a:ext>
            </a:extLst>
          </p:cNvPr>
          <p:cNvSpPr txBox="1"/>
          <p:nvPr/>
        </p:nvSpPr>
        <p:spPr>
          <a:xfrm>
            <a:off x="5624414" y="530929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1D9362F0-9328-46D5-BEFF-90C8711E54BE}"/>
              </a:ext>
            </a:extLst>
          </p:cNvPr>
          <p:cNvSpPr txBox="1"/>
          <p:nvPr/>
        </p:nvSpPr>
        <p:spPr>
          <a:xfrm>
            <a:off x="6230653" y="524687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3C1E4F38-6F5C-4BF1-9B15-16E8B6A3542B}"/>
              </a:ext>
            </a:extLst>
          </p:cNvPr>
          <p:cNvCxnSpPr>
            <a:cxnSpLocks/>
          </p:cNvCxnSpPr>
          <p:nvPr/>
        </p:nvCxnSpPr>
        <p:spPr>
          <a:xfrm>
            <a:off x="5145622" y="479483"/>
            <a:ext cx="14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941FA051-FAF2-462B-AF95-B8EE6963BD5A}"/>
              </a:ext>
            </a:extLst>
          </p:cNvPr>
          <p:cNvSpPr txBox="1"/>
          <p:nvPr/>
        </p:nvSpPr>
        <p:spPr>
          <a:xfrm>
            <a:off x="5616823" y="232313"/>
            <a:ext cx="74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16136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648289F-C33F-4CEA-B9B2-55661F6C2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52" y="4152088"/>
            <a:ext cx="3596714" cy="241277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72B3A53-34BE-452A-B2BB-A72EA62EC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164" y="1260023"/>
            <a:ext cx="3651762" cy="24081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B694FC9-881F-468F-81A5-870B699E5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0199" y="1256101"/>
            <a:ext cx="3815038" cy="239579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41D0608-F4C3-41AA-B3BE-21145231C8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90910" y="4121836"/>
            <a:ext cx="3815038" cy="2525151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FA117CCC-9D86-40B1-8A51-C9E2CB126D8C}"/>
              </a:ext>
            </a:extLst>
          </p:cNvPr>
          <p:cNvGrpSpPr/>
          <p:nvPr/>
        </p:nvGrpSpPr>
        <p:grpSpPr>
          <a:xfrm>
            <a:off x="1382355" y="1096050"/>
            <a:ext cx="878577" cy="2545699"/>
            <a:chOff x="7986117" y="201264"/>
            <a:chExt cx="878577" cy="2545699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47C05B16-604F-4C79-A3B8-25D19391917E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12719"/>
              <a:chOff x="1426667" y="301956"/>
              <a:chExt cx="878577" cy="1812719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3BDC60A-AE6F-4018-BC78-E2E454F87808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A8E215F-260D-499C-8B01-0A048A98E742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6E38B74-E1A2-4514-9DA4-8BCE5DD5ABBF}"/>
                  </a:ext>
                </a:extLst>
              </p:cNvPr>
              <p:cNvSpPr txBox="1"/>
              <p:nvPr/>
            </p:nvSpPr>
            <p:spPr>
              <a:xfrm>
                <a:off x="1475474" y="154440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F0E48A6-55B7-4E09-9CA2-177F6AFFBAB1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8C6B829-A2B5-43B4-A0AB-890E655A39B2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EEEAEC3-9959-48F6-8280-3F99EEEFE6E3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CBED1834-5EEF-4B55-87B2-D014534CADFB}"/>
                  </a:ext>
                </a:extLst>
              </p:cNvPr>
              <p:cNvSpPr txBox="1"/>
              <p:nvPr/>
            </p:nvSpPr>
            <p:spPr>
              <a:xfrm>
                <a:off x="1475474" y="183767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7A09A25D-8F34-4A07-AC74-82C9CAEE6999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2767332-1593-49C1-A850-A630D3FC5747}"/>
                </a:ext>
              </a:extLst>
            </p:cNvPr>
            <p:cNvSpPr txBox="1"/>
            <p:nvPr/>
          </p:nvSpPr>
          <p:spPr>
            <a:xfrm>
              <a:off x="8043712" y="202235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42B75FAC-2C0F-4FB5-8329-77FD17C36F89}"/>
                </a:ext>
              </a:extLst>
            </p:cNvPr>
            <p:cNvSpPr txBox="1"/>
            <p:nvPr/>
          </p:nvSpPr>
          <p:spPr>
            <a:xfrm>
              <a:off x="8012066" y="246996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ED1C59F8-D654-49F1-8359-DC7797B9F9AD}"/>
              </a:ext>
            </a:extLst>
          </p:cNvPr>
          <p:cNvCxnSpPr/>
          <p:nvPr/>
        </p:nvCxnSpPr>
        <p:spPr>
          <a:xfrm>
            <a:off x="1327626" y="559320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4C17A6E1-3576-470D-8927-6633D84FDB29}"/>
              </a:ext>
            </a:extLst>
          </p:cNvPr>
          <p:cNvCxnSpPr/>
          <p:nvPr/>
        </p:nvCxnSpPr>
        <p:spPr>
          <a:xfrm>
            <a:off x="1258052" y="2028730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20438017-2683-488D-9D31-06BC6D9C3E46}"/>
              </a:ext>
            </a:extLst>
          </p:cNvPr>
          <p:cNvSpPr txBox="1"/>
          <p:nvPr/>
        </p:nvSpPr>
        <p:spPr>
          <a:xfrm>
            <a:off x="684869" y="1878188"/>
            <a:ext cx="6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KIM-1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5CD5D01-8F9C-47E6-832D-218383D3C2D9}"/>
              </a:ext>
            </a:extLst>
          </p:cNvPr>
          <p:cNvSpPr txBox="1"/>
          <p:nvPr/>
        </p:nvSpPr>
        <p:spPr>
          <a:xfrm>
            <a:off x="587084" y="5449944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82B5C486-B640-4230-A77A-0994639C8735}"/>
              </a:ext>
            </a:extLst>
          </p:cNvPr>
          <p:cNvGrpSpPr/>
          <p:nvPr/>
        </p:nvGrpSpPr>
        <p:grpSpPr>
          <a:xfrm>
            <a:off x="1422477" y="3978450"/>
            <a:ext cx="878577" cy="2559767"/>
            <a:chOff x="7986117" y="201264"/>
            <a:chExt cx="878577" cy="2559767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B510CDFB-4A2E-40E8-905C-DA5909F679FE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40855"/>
              <a:chOff x="1426667" y="301956"/>
              <a:chExt cx="878577" cy="1840855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967A2FE6-6DAF-4135-BECF-930054E5FB5A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A45F18F1-0797-4525-ACE1-ECE4C75A53D6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8AE5AA49-E267-42D4-8C12-F759EC3B109A}"/>
                  </a:ext>
                </a:extLst>
              </p:cNvPr>
              <p:cNvSpPr txBox="1"/>
              <p:nvPr/>
            </p:nvSpPr>
            <p:spPr>
              <a:xfrm>
                <a:off x="1475474" y="15893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78DF36BD-7FE1-4A43-A8B7-834142760432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BF186CC2-C8ED-4685-94B2-4BDDCC3064CD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823D8C3-1434-4D57-8BD6-7C9D559123F2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D16ADDAD-F121-42DC-ABA6-6C90E9ADD7EF}"/>
                  </a:ext>
                </a:extLst>
              </p:cNvPr>
              <p:cNvSpPr txBox="1"/>
              <p:nvPr/>
            </p:nvSpPr>
            <p:spPr>
              <a:xfrm>
                <a:off x="1475474" y="186581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3C01807F-5C80-42E2-A0DC-7F47B354F506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A85FFF47-7DCC-4038-8935-2E28C1FDB26B}"/>
                </a:ext>
              </a:extLst>
            </p:cNvPr>
            <p:cNvSpPr txBox="1"/>
            <p:nvPr/>
          </p:nvSpPr>
          <p:spPr>
            <a:xfrm>
              <a:off x="8043712" y="200920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BDCCB6A8-A7A6-481D-AE40-075E01419E77}"/>
                </a:ext>
              </a:extLst>
            </p:cNvPr>
            <p:cNvSpPr txBox="1"/>
            <p:nvPr/>
          </p:nvSpPr>
          <p:spPr>
            <a:xfrm>
              <a:off x="8012066" y="248403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F97A3ADC-C595-4F7F-A281-1EEC4E452ED8}"/>
              </a:ext>
            </a:extLst>
          </p:cNvPr>
          <p:cNvGrpSpPr/>
          <p:nvPr/>
        </p:nvGrpSpPr>
        <p:grpSpPr>
          <a:xfrm>
            <a:off x="6566882" y="981777"/>
            <a:ext cx="878577" cy="2616039"/>
            <a:chOff x="7986117" y="201264"/>
            <a:chExt cx="878577" cy="2616039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555949D2-AF3A-4972-9850-37DFD87E33A7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770515"/>
              <a:chOff x="1426667" y="301956"/>
              <a:chExt cx="878577" cy="1770515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7FE96BD-D753-48C0-AB14-F54B905B644F}"/>
                  </a:ext>
                </a:extLst>
              </p:cNvPr>
              <p:cNvSpPr txBox="1"/>
              <p:nvPr/>
            </p:nvSpPr>
            <p:spPr>
              <a:xfrm>
                <a:off x="1484262" y="998050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C3090130-2BF6-4B30-B721-7B17A6FE4BE5}"/>
                  </a:ext>
                </a:extLst>
              </p:cNvPr>
              <p:cNvSpPr txBox="1"/>
              <p:nvPr/>
            </p:nvSpPr>
            <p:spPr>
              <a:xfrm>
                <a:off x="1484262" y="121359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4EF02087-2A83-40A4-96DF-74D3586E597B}"/>
                  </a:ext>
                </a:extLst>
              </p:cNvPr>
              <p:cNvSpPr txBox="1"/>
              <p:nvPr/>
            </p:nvSpPr>
            <p:spPr>
              <a:xfrm>
                <a:off x="1475474" y="145999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6B1AAF2D-E052-4643-989D-6181BDCB05FF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CCACB3D6-708D-4509-9082-5441D693B7F4}"/>
                  </a:ext>
                </a:extLst>
              </p:cNvPr>
              <p:cNvSpPr txBox="1"/>
              <p:nvPr/>
            </p:nvSpPr>
            <p:spPr>
              <a:xfrm>
                <a:off x="1426667" y="65376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7065447E-EEE1-41CC-8073-3DA904CD4C3D}"/>
                  </a:ext>
                </a:extLst>
              </p:cNvPr>
              <p:cNvSpPr txBox="1"/>
              <p:nvPr/>
            </p:nvSpPr>
            <p:spPr>
              <a:xfrm>
                <a:off x="1426667" y="807095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B7F67B2C-424D-4103-8696-5CC5D61A20D9}"/>
                  </a:ext>
                </a:extLst>
              </p:cNvPr>
              <p:cNvSpPr txBox="1"/>
              <p:nvPr/>
            </p:nvSpPr>
            <p:spPr>
              <a:xfrm>
                <a:off x="1475474" y="179547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C9C7346E-8B6D-440D-8730-CA5F2A865E04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552EA1CA-5501-4C47-A45C-AC3F4BD6D08B}"/>
                </a:ext>
              </a:extLst>
            </p:cNvPr>
            <p:cNvSpPr txBox="1"/>
            <p:nvPr/>
          </p:nvSpPr>
          <p:spPr>
            <a:xfrm>
              <a:off x="8043712" y="196608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C975E6D1-6AEE-4DC3-B5D4-D791932EA76A}"/>
                </a:ext>
              </a:extLst>
            </p:cNvPr>
            <p:cNvSpPr txBox="1"/>
            <p:nvPr/>
          </p:nvSpPr>
          <p:spPr>
            <a:xfrm>
              <a:off x="8012066" y="2540304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8869970E-A92B-4554-8682-5786E0424E81}"/>
              </a:ext>
            </a:extLst>
          </p:cNvPr>
          <p:cNvCxnSpPr/>
          <p:nvPr/>
        </p:nvCxnSpPr>
        <p:spPr>
          <a:xfrm>
            <a:off x="6512153" y="547892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B117DD84-6B61-4372-ACA7-AB11DCFE1CB7}"/>
              </a:ext>
            </a:extLst>
          </p:cNvPr>
          <p:cNvCxnSpPr/>
          <p:nvPr/>
        </p:nvCxnSpPr>
        <p:spPr>
          <a:xfrm>
            <a:off x="6442579" y="1914457"/>
            <a:ext cx="25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274244F6-E732-4C03-8900-CB551680BD4A}"/>
              </a:ext>
            </a:extLst>
          </p:cNvPr>
          <p:cNvSpPr txBox="1"/>
          <p:nvPr/>
        </p:nvSpPr>
        <p:spPr>
          <a:xfrm>
            <a:off x="5869396" y="1763915"/>
            <a:ext cx="6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KIM-1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1106981-4194-4C4C-A834-5DCEEC4AE6BD}"/>
              </a:ext>
            </a:extLst>
          </p:cNvPr>
          <p:cNvSpPr txBox="1"/>
          <p:nvPr/>
        </p:nvSpPr>
        <p:spPr>
          <a:xfrm>
            <a:off x="5771611" y="5335671"/>
            <a:ext cx="820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lang="zh-CN" altLang="en-US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6F7DAC6C-6A3B-48BD-BA3A-12F8AD7F5B53}"/>
              </a:ext>
            </a:extLst>
          </p:cNvPr>
          <p:cNvGrpSpPr/>
          <p:nvPr/>
        </p:nvGrpSpPr>
        <p:grpSpPr>
          <a:xfrm>
            <a:off x="6607004" y="3864177"/>
            <a:ext cx="878577" cy="2559767"/>
            <a:chOff x="7986117" y="201264"/>
            <a:chExt cx="878577" cy="2559767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72B92A3E-64DA-49EE-A841-F12979A3956F}"/>
                </a:ext>
              </a:extLst>
            </p:cNvPr>
            <p:cNvGrpSpPr/>
            <p:nvPr/>
          </p:nvGrpSpPr>
          <p:grpSpPr>
            <a:xfrm>
              <a:off x="7986117" y="201264"/>
              <a:ext cx="878577" cy="1840855"/>
              <a:chOff x="1426667" y="301956"/>
              <a:chExt cx="878577" cy="1840855"/>
            </a:xfrm>
          </p:grpSpPr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BAAC3062-BFBA-4A0F-9389-819DF7E398D4}"/>
                  </a:ext>
                </a:extLst>
              </p:cNvPr>
              <p:cNvSpPr txBox="1"/>
              <p:nvPr/>
            </p:nvSpPr>
            <p:spPr>
              <a:xfrm>
                <a:off x="1484262" y="105432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23A6D12D-F947-4E1A-A9A7-DD40932FAF37}"/>
                  </a:ext>
                </a:extLst>
              </p:cNvPr>
              <p:cNvSpPr txBox="1"/>
              <p:nvPr/>
            </p:nvSpPr>
            <p:spPr>
              <a:xfrm>
                <a:off x="1484262" y="1298001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2826EAC9-DD2D-41BC-A7D1-E1D3D07FA5BA}"/>
                  </a:ext>
                </a:extLst>
              </p:cNvPr>
              <p:cNvSpPr txBox="1"/>
              <p:nvPr/>
            </p:nvSpPr>
            <p:spPr>
              <a:xfrm>
                <a:off x="1475474" y="1589373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F0437DA7-80C9-460F-92BF-BDFD9ED442BD}"/>
                  </a:ext>
                </a:extLst>
              </p:cNvPr>
              <p:cNvSpPr txBox="1"/>
              <p:nvPr/>
            </p:nvSpPr>
            <p:spPr>
              <a:xfrm>
                <a:off x="1428412" y="301956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6440E8A2-8F7A-408F-9E9E-665A991CFB6D}"/>
                  </a:ext>
                </a:extLst>
              </p:cNvPr>
              <p:cNvSpPr txBox="1"/>
              <p:nvPr/>
            </p:nvSpPr>
            <p:spPr>
              <a:xfrm>
                <a:off x="1426667" y="68190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75B82B5A-92A3-46C4-B54D-EBDD1BCAF4D0}"/>
                  </a:ext>
                </a:extLst>
              </p:cNvPr>
              <p:cNvSpPr txBox="1"/>
              <p:nvPr/>
            </p:nvSpPr>
            <p:spPr>
              <a:xfrm>
                <a:off x="1426667" y="863367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2C076E2C-9F19-431F-8093-50EF1AA4A15E}"/>
                  </a:ext>
                </a:extLst>
              </p:cNvPr>
              <p:cNvSpPr txBox="1"/>
              <p:nvPr/>
            </p:nvSpPr>
            <p:spPr>
              <a:xfrm>
                <a:off x="1475474" y="1865812"/>
                <a:ext cx="820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zh-CN" altLang="en-US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id="{D00E87B9-0750-4380-A996-E0C48FEDC5F6}"/>
                  </a:ext>
                </a:extLst>
              </p:cNvPr>
              <p:cNvSpPr/>
              <p:nvPr/>
            </p:nvSpPr>
            <p:spPr>
              <a:xfrm>
                <a:off x="1428412" y="514535"/>
                <a:ext cx="82098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endParaRPr lang="zh-CN" altLang="en-US" sz="12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9CC17BB-6D39-4F5C-BF1E-E3A600792FE2}"/>
                </a:ext>
              </a:extLst>
            </p:cNvPr>
            <p:cNvSpPr txBox="1"/>
            <p:nvPr/>
          </p:nvSpPr>
          <p:spPr>
            <a:xfrm>
              <a:off x="8043712" y="2009208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465C3F4B-6DFB-4D19-B164-800DC1A7EF83}"/>
                </a:ext>
              </a:extLst>
            </p:cNvPr>
            <p:cNvSpPr txBox="1"/>
            <p:nvPr/>
          </p:nvSpPr>
          <p:spPr>
            <a:xfrm>
              <a:off x="8040202" y="2484032"/>
              <a:ext cx="820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zh-CN" altLang="en-US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C80BFE34-1DDA-4D45-85BF-ACAF3F07ED1A}"/>
              </a:ext>
            </a:extLst>
          </p:cNvPr>
          <p:cNvCxnSpPr>
            <a:cxnSpLocks/>
          </p:cNvCxnSpPr>
          <p:nvPr/>
        </p:nvCxnSpPr>
        <p:spPr>
          <a:xfrm>
            <a:off x="2020279" y="1200118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6500935C-49C1-4EAC-A4E0-BDC692DB5B96}"/>
              </a:ext>
            </a:extLst>
          </p:cNvPr>
          <p:cNvCxnSpPr>
            <a:cxnSpLocks/>
          </p:cNvCxnSpPr>
          <p:nvPr/>
        </p:nvCxnSpPr>
        <p:spPr>
          <a:xfrm>
            <a:off x="3039553" y="1200118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D77F48DD-C8CF-43EA-BADE-5C05B4BF1023}"/>
              </a:ext>
            </a:extLst>
          </p:cNvPr>
          <p:cNvCxnSpPr>
            <a:cxnSpLocks/>
          </p:cNvCxnSpPr>
          <p:nvPr/>
        </p:nvCxnSpPr>
        <p:spPr>
          <a:xfrm>
            <a:off x="3555969" y="1189233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3CDB0506-4B8E-44D0-90CD-20D74B8CF6D5}"/>
              </a:ext>
            </a:extLst>
          </p:cNvPr>
          <p:cNvCxnSpPr>
            <a:cxnSpLocks/>
          </p:cNvCxnSpPr>
          <p:nvPr/>
        </p:nvCxnSpPr>
        <p:spPr>
          <a:xfrm>
            <a:off x="2535553" y="1193432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24E9D6A6-3C72-4B65-A7C8-3059B171BE60}"/>
              </a:ext>
            </a:extLst>
          </p:cNvPr>
          <p:cNvCxnSpPr>
            <a:cxnSpLocks/>
          </p:cNvCxnSpPr>
          <p:nvPr/>
        </p:nvCxnSpPr>
        <p:spPr>
          <a:xfrm>
            <a:off x="4087581" y="1201040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78F4BD5D-3927-42A4-A29C-F9D5C1B450C6}"/>
              </a:ext>
            </a:extLst>
          </p:cNvPr>
          <p:cNvCxnSpPr>
            <a:cxnSpLocks/>
          </p:cNvCxnSpPr>
          <p:nvPr/>
        </p:nvCxnSpPr>
        <p:spPr>
          <a:xfrm>
            <a:off x="4599827" y="1201040"/>
            <a:ext cx="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>
            <a:extLst>
              <a:ext uri="{FF2B5EF4-FFF2-40B4-BE49-F238E27FC236}">
                <a16:creationId xmlns:a16="http://schemas.microsoft.com/office/drawing/2014/main" id="{D9C1AA16-D0BD-4119-9737-B386C952DA2E}"/>
              </a:ext>
            </a:extLst>
          </p:cNvPr>
          <p:cNvSpPr txBox="1"/>
          <p:nvPr/>
        </p:nvSpPr>
        <p:spPr>
          <a:xfrm>
            <a:off x="2045463" y="965293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A8402C70-43B3-46CB-8AE9-C804DE36B812}"/>
              </a:ext>
            </a:extLst>
          </p:cNvPr>
          <p:cNvSpPr txBox="1"/>
          <p:nvPr/>
        </p:nvSpPr>
        <p:spPr>
          <a:xfrm>
            <a:off x="2528584" y="936361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3D1F3FB4-B771-4033-B33E-4A2563E4AA2A}"/>
              </a:ext>
            </a:extLst>
          </p:cNvPr>
          <p:cNvSpPr txBox="1"/>
          <p:nvPr/>
        </p:nvSpPr>
        <p:spPr>
          <a:xfrm>
            <a:off x="3066499" y="923119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8A797E79-E34F-41EE-A92C-184759C1DC23}"/>
              </a:ext>
            </a:extLst>
          </p:cNvPr>
          <p:cNvSpPr txBox="1"/>
          <p:nvPr/>
        </p:nvSpPr>
        <p:spPr>
          <a:xfrm>
            <a:off x="3609081" y="959040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CBAB97D9-F636-4D14-BB2C-3724CFFEDF15}"/>
              </a:ext>
            </a:extLst>
          </p:cNvPr>
          <p:cNvSpPr txBox="1"/>
          <p:nvPr/>
        </p:nvSpPr>
        <p:spPr>
          <a:xfrm>
            <a:off x="4062897" y="952963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270F4DB6-64CF-4210-82DA-CFE672A5B670}"/>
              </a:ext>
            </a:extLst>
          </p:cNvPr>
          <p:cNvSpPr txBox="1"/>
          <p:nvPr/>
        </p:nvSpPr>
        <p:spPr>
          <a:xfrm>
            <a:off x="4669136" y="946721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B66BE1EF-D06E-4C6C-9BA4-44ACEECF51AA}"/>
              </a:ext>
            </a:extLst>
          </p:cNvPr>
          <p:cNvCxnSpPr>
            <a:cxnSpLocks/>
          </p:cNvCxnSpPr>
          <p:nvPr/>
        </p:nvCxnSpPr>
        <p:spPr>
          <a:xfrm>
            <a:off x="3640377" y="901517"/>
            <a:ext cx="14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>
            <a:extLst>
              <a:ext uri="{FF2B5EF4-FFF2-40B4-BE49-F238E27FC236}">
                <a16:creationId xmlns:a16="http://schemas.microsoft.com/office/drawing/2014/main" id="{A02FC2E7-A4B3-4997-BB1F-C9023DEAC2F2}"/>
              </a:ext>
            </a:extLst>
          </p:cNvPr>
          <p:cNvSpPr txBox="1"/>
          <p:nvPr/>
        </p:nvSpPr>
        <p:spPr>
          <a:xfrm>
            <a:off x="4055306" y="654347"/>
            <a:ext cx="74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CB63FF-7D7E-463C-952F-BD070EDF3670}"/>
              </a:ext>
            </a:extLst>
          </p:cNvPr>
          <p:cNvCxnSpPr>
            <a:cxnSpLocks/>
          </p:cNvCxnSpPr>
          <p:nvPr/>
        </p:nvCxnSpPr>
        <p:spPr>
          <a:xfrm>
            <a:off x="7187710" y="1226489"/>
            <a:ext cx="2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CC1DDAD8-43E1-462D-933F-37CEC205D5B1}"/>
              </a:ext>
            </a:extLst>
          </p:cNvPr>
          <p:cNvCxnSpPr>
            <a:cxnSpLocks/>
          </p:cNvCxnSpPr>
          <p:nvPr/>
        </p:nvCxnSpPr>
        <p:spPr>
          <a:xfrm>
            <a:off x="7784945" y="1226489"/>
            <a:ext cx="2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1823AA05-D873-46EC-A666-498720DAC6C4}"/>
              </a:ext>
            </a:extLst>
          </p:cNvPr>
          <p:cNvCxnSpPr>
            <a:cxnSpLocks/>
          </p:cNvCxnSpPr>
          <p:nvPr/>
        </p:nvCxnSpPr>
        <p:spPr>
          <a:xfrm>
            <a:off x="7491964" y="1218881"/>
            <a:ext cx="2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8B4BDB92-EAAC-4864-95F1-47E2D4C91D85}"/>
              </a:ext>
            </a:extLst>
          </p:cNvPr>
          <p:cNvCxnSpPr>
            <a:cxnSpLocks/>
          </p:cNvCxnSpPr>
          <p:nvPr/>
        </p:nvCxnSpPr>
        <p:spPr>
          <a:xfrm>
            <a:off x="9685045" y="1217165"/>
            <a:ext cx="6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3AF7AD59-1518-4DBB-8E93-01B50301EF98}"/>
              </a:ext>
            </a:extLst>
          </p:cNvPr>
          <p:cNvSpPr txBox="1"/>
          <p:nvPr/>
        </p:nvSpPr>
        <p:spPr>
          <a:xfrm>
            <a:off x="7132329" y="984185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C21DE62F-BE1E-4211-940E-75FCC7DA22F8}"/>
              </a:ext>
            </a:extLst>
          </p:cNvPr>
          <p:cNvSpPr txBox="1"/>
          <p:nvPr/>
        </p:nvSpPr>
        <p:spPr>
          <a:xfrm>
            <a:off x="7401211" y="985538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959FE53C-CA91-461D-8E39-AF7E41D88BDE}"/>
              </a:ext>
            </a:extLst>
          </p:cNvPr>
          <p:cNvSpPr txBox="1"/>
          <p:nvPr/>
        </p:nvSpPr>
        <p:spPr>
          <a:xfrm>
            <a:off x="7702484" y="986332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4FF036B6-4D23-4D4A-8E70-6136C91BC265}"/>
              </a:ext>
            </a:extLst>
          </p:cNvPr>
          <p:cNvSpPr txBox="1"/>
          <p:nvPr/>
        </p:nvSpPr>
        <p:spPr>
          <a:xfrm>
            <a:off x="8237675" y="988738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WT</a:t>
            </a:r>
            <a:endParaRPr lang="zh-CN" altLang="en-US" sz="1200" dirty="0"/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2EA5D020-9FBF-4575-B40C-A945B11F6A80}"/>
              </a:ext>
            </a:extLst>
          </p:cNvPr>
          <p:cNvSpPr txBox="1"/>
          <p:nvPr/>
        </p:nvSpPr>
        <p:spPr>
          <a:xfrm>
            <a:off x="9015036" y="979102"/>
            <a:ext cx="56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HET</a:t>
            </a:r>
            <a:endParaRPr lang="zh-CN" altLang="en-US" sz="1200" dirty="0"/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05FFDF0A-57EB-45A2-B134-4F3C0D71260F}"/>
              </a:ext>
            </a:extLst>
          </p:cNvPr>
          <p:cNvSpPr txBox="1"/>
          <p:nvPr/>
        </p:nvSpPr>
        <p:spPr>
          <a:xfrm>
            <a:off x="9808912" y="980605"/>
            <a:ext cx="46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KO</a:t>
            </a:r>
            <a:endParaRPr lang="zh-CN" altLang="en-US" sz="1200" dirty="0"/>
          </a:p>
        </p:txBody>
      </p: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432BB893-73CD-4D4B-8997-3626D9DF620E}"/>
              </a:ext>
            </a:extLst>
          </p:cNvPr>
          <p:cNvCxnSpPr/>
          <p:nvPr/>
        </p:nvCxnSpPr>
        <p:spPr>
          <a:xfrm>
            <a:off x="8182068" y="943721"/>
            <a:ext cx="208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文本框 88">
            <a:extLst>
              <a:ext uri="{FF2B5EF4-FFF2-40B4-BE49-F238E27FC236}">
                <a16:creationId xmlns:a16="http://schemas.microsoft.com/office/drawing/2014/main" id="{24172398-5594-4D89-AF30-ADD338ED90FB}"/>
              </a:ext>
            </a:extLst>
          </p:cNvPr>
          <p:cNvSpPr txBox="1"/>
          <p:nvPr/>
        </p:nvSpPr>
        <p:spPr>
          <a:xfrm>
            <a:off x="8846813" y="666722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Cisplatin</a:t>
            </a:r>
            <a:endParaRPr lang="zh-CN" altLang="en-US" sz="1200" dirty="0"/>
          </a:p>
        </p:txBody>
      </p: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ECAF6394-65D5-4391-ABD0-7E567E06A5B9}"/>
              </a:ext>
            </a:extLst>
          </p:cNvPr>
          <p:cNvCxnSpPr>
            <a:cxnSpLocks/>
          </p:cNvCxnSpPr>
          <p:nvPr/>
        </p:nvCxnSpPr>
        <p:spPr>
          <a:xfrm>
            <a:off x="8881265" y="1227428"/>
            <a:ext cx="6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23E38A02-560B-4093-B5C4-BC73F7B5FF2B}"/>
              </a:ext>
            </a:extLst>
          </p:cNvPr>
          <p:cNvCxnSpPr>
            <a:cxnSpLocks/>
          </p:cNvCxnSpPr>
          <p:nvPr/>
        </p:nvCxnSpPr>
        <p:spPr>
          <a:xfrm>
            <a:off x="8104425" y="1227428"/>
            <a:ext cx="6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91">
            <a:extLst>
              <a:ext uri="{FF2B5EF4-FFF2-40B4-BE49-F238E27FC236}">
                <a16:creationId xmlns:a16="http://schemas.microsoft.com/office/drawing/2014/main" id="{00650C8F-4585-45BC-B5FD-403FA5E0009A}"/>
              </a:ext>
            </a:extLst>
          </p:cNvPr>
          <p:cNvSpPr txBox="1"/>
          <p:nvPr/>
        </p:nvSpPr>
        <p:spPr>
          <a:xfrm>
            <a:off x="14067" y="94902"/>
            <a:ext cx="158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Figure2 f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50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1299</Words>
  <Application>Microsoft Office PowerPoint</Application>
  <PresentationFormat>宽屏</PresentationFormat>
  <Paragraphs>1069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9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159</cp:revision>
  <dcterms:created xsi:type="dcterms:W3CDTF">2019-08-15T00:51:55Z</dcterms:created>
  <dcterms:modified xsi:type="dcterms:W3CDTF">2020-11-26T11:10:33Z</dcterms:modified>
</cp:coreProperties>
</file>