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5765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11099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60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9262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3705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3923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850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967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816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4661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05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07B73-B053-4387-A911-D88AEE0ECC77}" type="datetimeFigureOut">
              <a:rPr lang="fi-FI" smtClean="0"/>
              <a:t>2.12.2020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CBC2F-8354-4DD4-BD86-535B59EA402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985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108" y="707666"/>
            <a:ext cx="6801783" cy="544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58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0</Words>
  <Application>Microsoft Office PowerPoint</Application>
  <PresentationFormat>Laajakuva</PresentationFormat>
  <Paragraphs>0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Office-teema</vt:lpstr>
      <vt:lpstr>PowerPoint-esitys</vt:lpstr>
    </vt:vector>
  </TitlesOfParts>
  <Company>Varsinais-Suomen Sairaanhoitopiiri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Järvisalo Mikko</dc:creator>
  <cp:lastModifiedBy>Järvisalo Mikko</cp:lastModifiedBy>
  <cp:revision>3</cp:revision>
  <dcterms:created xsi:type="dcterms:W3CDTF">2020-12-01T10:37:17Z</dcterms:created>
  <dcterms:modified xsi:type="dcterms:W3CDTF">2020-12-02T07:07:15Z</dcterms:modified>
</cp:coreProperties>
</file>