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871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6834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564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829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077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796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054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536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223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099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83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A56D7-EB29-4CEB-B239-8AE948A67468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DF2A9-2BD0-4588-BBE9-3D78DE2BC7C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915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4802659" y="6211330"/>
            <a:ext cx="220369" cy="1729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kstiruutu 4"/>
          <p:cNvSpPr txBox="1"/>
          <p:nvPr/>
        </p:nvSpPr>
        <p:spPr>
          <a:xfrm>
            <a:off x="1681018" y="508000"/>
            <a:ext cx="3325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" name="Tekstiruutu 5"/>
          <p:cNvSpPr txBox="1"/>
          <p:nvPr/>
        </p:nvSpPr>
        <p:spPr>
          <a:xfrm>
            <a:off x="6421560" y="443285"/>
            <a:ext cx="21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" name="Tekstiruutu 7"/>
          <p:cNvSpPr txBox="1"/>
          <p:nvPr/>
        </p:nvSpPr>
        <p:spPr>
          <a:xfrm>
            <a:off x="2730123" y="3372526"/>
            <a:ext cx="39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L4</a:t>
            </a:r>
          </a:p>
        </p:txBody>
      </p:sp>
      <p:sp>
        <p:nvSpPr>
          <p:cNvPr id="9" name="Tekstiruutu 8"/>
          <p:cNvSpPr txBox="1"/>
          <p:nvPr/>
        </p:nvSpPr>
        <p:spPr>
          <a:xfrm>
            <a:off x="2766291" y="2734088"/>
            <a:ext cx="40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L3</a:t>
            </a:r>
          </a:p>
        </p:txBody>
      </p:sp>
      <p:sp>
        <p:nvSpPr>
          <p:cNvPr id="10" name="Tekstiruutu 9"/>
          <p:cNvSpPr txBox="1"/>
          <p:nvPr/>
        </p:nvSpPr>
        <p:spPr>
          <a:xfrm>
            <a:off x="3006435" y="2102680"/>
            <a:ext cx="424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1" name="Tekstiruutu 10"/>
          <p:cNvSpPr txBox="1"/>
          <p:nvPr/>
        </p:nvSpPr>
        <p:spPr>
          <a:xfrm>
            <a:off x="3372805" y="1495672"/>
            <a:ext cx="43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2" name="Tekstiruutu 11"/>
          <p:cNvSpPr txBox="1"/>
          <p:nvPr/>
        </p:nvSpPr>
        <p:spPr>
          <a:xfrm>
            <a:off x="8654473" y="1236128"/>
            <a:ext cx="39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3" name="Tekstiruutu 12"/>
          <p:cNvSpPr txBox="1"/>
          <p:nvPr/>
        </p:nvSpPr>
        <p:spPr>
          <a:xfrm>
            <a:off x="8377382" y="1910383"/>
            <a:ext cx="39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4" name="Tekstiruutu 13"/>
          <p:cNvSpPr txBox="1"/>
          <p:nvPr/>
        </p:nvSpPr>
        <p:spPr>
          <a:xfrm>
            <a:off x="8146473" y="2584638"/>
            <a:ext cx="46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L3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7910945" y="3258893"/>
            <a:ext cx="47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L4</a:t>
            </a:r>
          </a:p>
        </p:txBody>
      </p:sp>
      <p:sp>
        <p:nvSpPr>
          <p:cNvPr id="16" name="Tekstiruutu 15"/>
          <p:cNvSpPr txBox="1"/>
          <p:nvPr/>
        </p:nvSpPr>
        <p:spPr>
          <a:xfrm>
            <a:off x="2078182" y="3497898"/>
            <a:ext cx="23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" name="Tekstiruutu 16"/>
          <p:cNvSpPr txBox="1"/>
          <p:nvPr/>
        </p:nvSpPr>
        <p:spPr>
          <a:xfrm>
            <a:off x="1398620" y="3495305"/>
            <a:ext cx="16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1937327" y="1186502"/>
            <a:ext cx="281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kstiruutu 18"/>
          <p:cNvSpPr txBox="1"/>
          <p:nvPr/>
        </p:nvSpPr>
        <p:spPr>
          <a:xfrm>
            <a:off x="2918691" y="1233596"/>
            <a:ext cx="35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Tekstiruutu 19"/>
          <p:cNvSpPr txBox="1"/>
          <p:nvPr/>
        </p:nvSpPr>
        <p:spPr>
          <a:xfrm>
            <a:off x="1681018" y="1865004"/>
            <a:ext cx="23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kstiruutu 20"/>
          <p:cNvSpPr txBox="1"/>
          <p:nvPr/>
        </p:nvSpPr>
        <p:spPr>
          <a:xfrm>
            <a:off x="2600036" y="1865004"/>
            <a:ext cx="235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Tekstiruutu 21"/>
          <p:cNvSpPr txBox="1"/>
          <p:nvPr/>
        </p:nvSpPr>
        <p:spPr>
          <a:xfrm>
            <a:off x="1452239" y="2622285"/>
            <a:ext cx="14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Tekstiruutu 22"/>
          <p:cNvSpPr txBox="1"/>
          <p:nvPr/>
        </p:nvSpPr>
        <p:spPr>
          <a:xfrm>
            <a:off x="2309091" y="2660322"/>
            <a:ext cx="20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06" y="392929"/>
            <a:ext cx="6870787" cy="60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31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18</Words>
  <Application>Microsoft Office PowerPoint</Application>
  <PresentationFormat>Laajakuva</PresentationFormat>
  <Paragraphs>18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Office-teema</vt:lpstr>
      <vt:lpstr>PowerPoint-esitys</vt:lpstr>
    </vt:vector>
  </TitlesOfParts>
  <Company>Varsinais-Suomen Sairaanhoitopiiri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Hakamäki Markus</dc:creator>
  <cp:lastModifiedBy>Järvisalo Mikko</cp:lastModifiedBy>
  <cp:revision>17</cp:revision>
  <dcterms:created xsi:type="dcterms:W3CDTF">2020-12-01T14:18:44Z</dcterms:created>
  <dcterms:modified xsi:type="dcterms:W3CDTF">2020-12-02T07:06:28Z</dcterms:modified>
</cp:coreProperties>
</file>