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8999538" cy="4679950"/>
  <p:notesSz cx="6858000" cy="9144000"/>
  <p:defaultTextStyle>
    <a:defPPr>
      <a:defRPr lang="fr-FR"/>
    </a:defPPr>
    <a:lvl1pPr marL="0" algn="l" defTabSz="725759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1pPr>
    <a:lvl2pPr marL="362880" algn="l" defTabSz="725759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2pPr>
    <a:lvl3pPr marL="725759" algn="l" defTabSz="725759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3pPr>
    <a:lvl4pPr marL="1088639" algn="l" defTabSz="725759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4pPr>
    <a:lvl5pPr marL="1451519" algn="l" defTabSz="725759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5pPr>
    <a:lvl6pPr marL="1814398" algn="l" defTabSz="725759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6pPr>
    <a:lvl7pPr marL="2177278" algn="l" defTabSz="725759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7pPr>
    <a:lvl8pPr marL="2540157" algn="l" defTabSz="725759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8pPr>
    <a:lvl9pPr marL="2903037" algn="l" defTabSz="725759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44"/>
  </p:normalViewPr>
  <p:slideViewPr>
    <p:cSldViewPr snapToGrid="0" snapToObjects="1">
      <p:cViewPr>
        <p:scale>
          <a:sx n="400" d="100"/>
          <a:sy n="400" d="100"/>
        </p:scale>
        <p:origin x="-8136" y="-4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4942" y="765909"/>
            <a:ext cx="6749654" cy="1629316"/>
          </a:xfrm>
        </p:spPr>
        <p:txBody>
          <a:bodyPr anchor="b"/>
          <a:lstStyle>
            <a:lvl1pPr algn="ctr">
              <a:defRPr sz="4094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942" y="2458058"/>
            <a:ext cx="6749654" cy="1129904"/>
          </a:xfrm>
        </p:spPr>
        <p:txBody>
          <a:bodyPr/>
          <a:lstStyle>
            <a:lvl1pPr marL="0" indent="0" algn="ctr">
              <a:buNone/>
              <a:defRPr sz="1638"/>
            </a:lvl1pPr>
            <a:lvl2pPr marL="311993" indent="0" algn="ctr">
              <a:buNone/>
              <a:defRPr sz="1365"/>
            </a:lvl2pPr>
            <a:lvl3pPr marL="623987" indent="0" algn="ctr">
              <a:buNone/>
              <a:defRPr sz="1228"/>
            </a:lvl3pPr>
            <a:lvl4pPr marL="935980" indent="0" algn="ctr">
              <a:buNone/>
              <a:defRPr sz="1092"/>
            </a:lvl4pPr>
            <a:lvl5pPr marL="1247973" indent="0" algn="ctr">
              <a:buNone/>
              <a:defRPr sz="1092"/>
            </a:lvl5pPr>
            <a:lvl6pPr marL="1559966" indent="0" algn="ctr">
              <a:buNone/>
              <a:defRPr sz="1092"/>
            </a:lvl6pPr>
            <a:lvl7pPr marL="1871960" indent="0" algn="ctr">
              <a:buNone/>
              <a:defRPr sz="1092"/>
            </a:lvl7pPr>
            <a:lvl8pPr marL="2183953" indent="0" algn="ctr">
              <a:buNone/>
              <a:defRPr sz="1092"/>
            </a:lvl8pPr>
            <a:lvl9pPr marL="2495946" indent="0" algn="ctr">
              <a:buNone/>
              <a:defRPr sz="1092"/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9DDC-9F1E-9E47-A43E-A18D44ED389A}" type="datetimeFigureOut">
              <a:rPr lang="fr-FR" smtClean="0"/>
              <a:t>27/10/2020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2C2F-1A99-C147-8988-76EE0F0A1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2976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9DDC-9F1E-9E47-A43E-A18D44ED389A}" type="datetimeFigureOut">
              <a:rPr lang="fr-FR" smtClean="0"/>
              <a:t>27/10/2020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2C2F-1A99-C147-8988-76EE0F0A1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0165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0295" y="249164"/>
            <a:ext cx="1940525" cy="3966041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718" y="249164"/>
            <a:ext cx="5709082" cy="3966041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9DDC-9F1E-9E47-A43E-A18D44ED389A}" type="datetimeFigureOut">
              <a:rPr lang="fr-FR" smtClean="0"/>
              <a:t>27/10/2020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2C2F-1A99-C147-8988-76EE0F0A1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120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9DDC-9F1E-9E47-A43E-A18D44ED389A}" type="datetimeFigureOut">
              <a:rPr lang="fr-FR" smtClean="0"/>
              <a:t>27/10/2020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2C2F-1A99-C147-8988-76EE0F0A1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300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031" y="1166738"/>
            <a:ext cx="7762102" cy="1946729"/>
          </a:xfrm>
        </p:spPr>
        <p:txBody>
          <a:bodyPr anchor="b"/>
          <a:lstStyle>
            <a:lvl1pPr>
              <a:defRPr sz="4094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031" y="3131884"/>
            <a:ext cx="7762102" cy="1023739"/>
          </a:xfrm>
        </p:spPr>
        <p:txBody>
          <a:bodyPr/>
          <a:lstStyle>
            <a:lvl1pPr marL="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1pPr>
            <a:lvl2pPr marL="311993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23987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3pPr>
            <a:lvl4pPr marL="935980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4pPr>
            <a:lvl5pPr marL="1247973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5pPr>
            <a:lvl6pPr marL="1559966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6pPr>
            <a:lvl7pPr marL="1871960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7pPr>
            <a:lvl8pPr marL="2183953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8pPr>
            <a:lvl9pPr marL="2495946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9DDC-9F1E-9E47-A43E-A18D44ED389A}" type="datetimeFigureOut">
              <a:rPr lang="fr-FR" smtClean="0"/>
              <a:t>27/10/2020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2C2F-1A99-C147-8988-76EE0F0A1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618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718" y="1245820"/>
            <a:ext cx="3824804" cy="296938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016" y="1245820"/>
            <a:ext cx="3824804" cy="296938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9DDC-9F1E-9E47-A43E-A18D44ED389A}" type="datetimeFigureOut">
              <a:rPr lang="fr-FR" smtClean="0"/>
              <a:t>27/10/2020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2C2F-1A99-C147-8988-76EE0F0A1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72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0" y="249164"/>
            <a:ext cx="7762102" cy="904574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891" y="1147238"/>
            <a:ext cx="3807226" cy="562244"/>
          </a:xfrm>
        </p:spPr>
        <p:txBody>
          <a:bodyPr anchor="b"/>
          <a:lstStyle>
            <a:lvl1pPr marL="0" indent="0">
              <a:buNone/>
              <a:defRPr sz="1638" b="1"/>
            </a:lvl1pPr>
            <a:lvl2pPr marL="311993" indent="0">
              <a:buNone/>
              <a:defRPr sz="1365" b="1"/>
            </a:lvl2pPr>
            <a:lvl3pPr marL="623987" indent="0">
              <a:buNone/>
              <a:defRPr sz="1228" b="1"/>
            </a:lvl3pPr>
            <a:lvl4pPr marL="935980" indent="0">
              <a:buNone/>
              <a:defRPr sz="1092" b="1"/>
            </a:lvl4pPr>
            <a:lvl5pPr marL="1247973" indent="0">
              <a:buNone/>
              <a:defRPr sz="1092" b="1"/>
            </a:lvl5pPr>
            <a:lvl6pPr marL="1559966" indent="0">
              <a:buNone/>
              <a:defRPr sz="1092" b="1"/>
            </a:lvl6pPr>
            <a:lvl7pPr marL="1871960" indent="0">
              <a:buNone/>
              <a:defRPr sz="1092" b="1"/>
            </a:lvl7pPr>
            <a:lvl8pPr marL="2183953" indent="0">
              <a:buNone/>
              <a:defRPr sz="1092" b="1"/>
            </a:lvl8pPr>
            <a:lvl9pPr marL="2495946" indent="0">
              <a:buNone/>
              <a:defRPr sz="1092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891" y="1709482"/>
            <a:ext cx="3807226" cy="251439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016" y="1147238"/>
            <a:ext cx="3825976" cy="562244"/>
          </a:xfrm>
        </p:spPr>
        <p:txBody>
          <a:bodyPr anchor="b"/>
          <a:lstStyle>
            <a:lvl1pPr marL="0" indent="0">
              <a:buNone/>
              <a:defRPr sz="1638" b="1"/>
            </a:lvl1pPr>
            <a:lvl2pPr marL="311993" indent="0">
              <a:buNone/>
              <a:defRPr sz="1365" b="1"/>
            </a:lvl2pPr>
            <a:lvl3pPr marL="623987" indent="0">
              <a:buNone/>
              <a:defRPr sz="1228" b="1"/>
            </a:lvl3pPr>
            <a:lvl4pPr marL="935980" indent="0">
              <a:buNone/>
              <a:defRPr sz="1092" b="1"/>
            </a:lvl4pPr>
            <a:lvl5pPr marL="1247973" indent="0">
              <a:buNone/>
              <a:defRPr sz="1092" b="1"/>
            </a:lvl5pPr>
            <a:lvl6pPr marL="1559966" indent="0">
              <a:buNone/>
              <a:defRPr sz="1092" b="1"/>
            </a:lvl6pPr>
            <a:lvl7pPr marL="1871960" indent="0">
              <a:buNone/>
              <a:defRPr sz="1092" b="1"/>
            </a:lvl7pPr>
            <a:lvl8pPr marL="2183953" indent="0">
              <a:buNone/>
              <a:defRPr sz="1092" b="1"/>
            </a:lvl8pPr>
            <a:lvl9pPr marL="2495946" indent="0">
              <a:buNone/>
              <a:defRPr sz="1092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016" y="1709482"/>
            <a:ext cx="3825976" cy="251439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9DDC-9F1E-9E47-A43E-A18D44ED389A}" type="datetimeFigureOut">
              <a:rPr lang="fr-FR" smtClean="0"/>
              <a:t>27/10/2020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2C2F-1A99-C147-8988-76EE0F0A1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5684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9DDC-9F1E-9E47-A43E-A18D44ED389A}" type="datetimeFigureOut">
              <a:rPr lang="fr-FR" smtClean="0"/>
              <a:t>27/10/2020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2C2F-1A99-C147-8988-76EE0F0A1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4664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9DDC-9F1E-9E47-A43E-A18D44ED389A}" type="datetimeFigureOut">
              <a:rPr lang="fr-FR" smtClean="0"/>
              <a:t>27/10/2020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2C2F-1A99-C147-8988-76EE0F0A1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0590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311997"/>
            <a:ext cx="2902585" cy="1091988"/>
          </a:xfrm>
        </p:spPr>
        <p:txBody>
          <a:bodyPr anchor="b"/>
          <a:lstStyle>
            <a:lvl1pPr>
              <a:defRPr sz="2184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673826"/>
            <a:ext cx="4556016" cy="3325798"/>
          </a:xfrm>
        </p:spPr>
        <p:txBody>
          <a:bodyPr/>
          <a:lstStyle>
            <a:lvl1pPr>
              <a:defRPr sz="2184"/>
            </a:lvl1pPr>
            <a:lvl2pPr>
              <a:defRPr sz="1911"/>
            </a:lvl2pPr>
            <a:lvl3pPr>
              <a:defRPr sz="1638"/>
            </a:lvl3pPr>
            <a:lvl4pPr>
              <a:defRPr sz="1365"/>
            </a:lvl4pPr>
            <a:lvl5pPr>
              <a:defRPr sz="1365"/>
            </a:lvl5pPr>
            <a:lvl6pPr>
              <a:defRPr sz="1365"/>
            </a:lvl6pPr>
            <a:lvl7pPr>
              <a:defRPr sz="1365"/>
            </a:lvl7pPr>
            <a:lvl8pPr>
              <a:defRPr sz="1365"/>
            </a:lvl8pPr>
            <a:lvl9pPr>
              <a:defRPr sz="136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1403985"/>
            <a:ext cx="2902585" cy="2601056"/>
          </a:xfrm>
        </p:spPr>
        <p:txBody>
          <a:bodyPr/>
          <a:lstStyle>
            <a:lvl1pPr marL="0" indent="0">
              <a:buNone/>
              <a:defRPr sz="1092"/>
            </a:lvl1pPr>
            <a:lvl2pPr marL="311993" indent="0">
              <a:buNone/>
              <a:defRPr sz="955"/>
            </a:lvl2pPr>
            <a:lvl3pPr marL="623987" indent="0">
              <a:buNone/>
              <a:defRPr sz="819"/>
            </a:lvl3pPr>
            <a:lvl4pPr marL="935980" indent="0">
              <a:buNone/>
              <a:defRPr sz="682"/>
            </a:lvl4pPr>
            <a:lvl5pPr marL="1247973" indent="0">
              <a:buNone/>
              <a:defRPr sz="682"/>
            </a:lvl5pPr>
            <a:lvl6pPr marL="1559966" indent="0">
              <a:buNone/>
              <a:defRPr sz="682"/>
            </a:lvl6pPr>
            <a:lvl7pPr marL="1871960" indent="0">
              <a:buNone/>
              <a:defRPr sz="682"/>
            </a:lvl7pPr>
            <a:lvl8pPr marL="2183953" indent="0">
              <a:buNone/>
              <a:defRPr sz="682"/>
            </a:lvl8pPr>
            <a:lvl9pPr marL="2495946" indent="0">
              <a:buNone/>
              <a:defRPr sz="68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9DDC-9F1E-9E47-A43E-A18D44ED389A}" type="datetimeFigureOut">
              <a:rPr lang="fr-FR" smtClean="0"/>
              <a:t>27/10/2020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2C2F-1A99-C147-8988-76EE0F0A1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206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311997"/>
            <a:ext cx="2902585" cy="1091988"/>
          </a:xfrm>
        </p:spPr>
        <p:txBody>
          <a:bodyPr anchor="b"/>
          <a:lstStyle>
            <a:lvl1pPr>
              <a:defRPr sz="2184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5976" y="673826"/>
            <a:ext cx="4556016" cy="3325798"/>
          </a:xfrm>
        </p:spPr>
        <p:txBody>
          <a:bodyPr anchor="t"/>
          <a:lstStyle>
            <a:lvl1pPr marL="0" indent="0">
              <a:buNone/>
              <a:defRPr sz="2184"/>
            </a:lvl1pPr>
            <a:lvl2pPr marL="311993" indent="0">
              <a:buNone/>
              <a:defRPr sz="1911"/>
            </a:lvl2pPr>
            <a:lvl3pPr marL="623987" indent="0">
              <a:buNone/>
              <a:defRPr sz="1638"/>
            </a:lvl3pPr>
            <a:lvl4pPr marL="935980" indent="0">
              <a:buNone/>
              <a:defRPr sz="1365"/>
            </a:lvl4pPr>
            <a:lvl5pPr marL="1247973" indent="0">
              <a:buNone/>
              <a:defRPr sz="1365"/>
            </a:lvl5pPr>
            <a:lvl6pPr marL="1559966" indent="0">
              <a:buNone/>
              <a:defRPr sz="1365"/>
            </a:lvl6pPr>
            <a:lvl7pPr marL="1871960" indent="0">
              <a:buNone/>
              <a:defRPr sz="1365"/>
            </a:lvl7pPr>
            <a:lvl8pPr marL="2183953" indent="0">
              <a:buNone/>
              <a:defRPr sz="1365"/>
            </a:lvl8pPr>
            <a:lvl9pPr marL="2495946" indent="0">
              <a:buNone/>
              <a:defRPr sz="1365"/>
            </a:lvl9pPr>
          </a:lstStyle>
          <a:p>
            <a:r>
              <a:rPr lang="fr-FR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1403985"/>
            <a:ext cx="2902585" cy="2601056"/>
          </a:xfrm>
        </p:spPr>
        <p:txBody>
          <a:bodyPr/>
          <a:lstStyle>
            <a:lvl1pPr marL="0" indent="0">
              <a:buNone/>
              <a:defRPr sz="1092"/>
            </a:lvl1pPr>
            <a:lvl2pPr marL="311993" indent="0">
              <a:buNone/>
              <a:defRPr sz="955"/>
            </a:lvl2pPr>
            <a:lvl3pPr marL="623987" indent="0">
              <a:buNone/>
              <a:defRPr sz="819"/>
            </a:lvl3pPr>
            <a:lvl4pPr marL="935980" indent="0">
              <a:buNone/>
              <a:defRPr sz="682"/>
            </a:lvl4pPr>
            <a:lvl5pPr marL="1247973" indent="0">
              <a:buNone/>
              <a:defRPr sz="682"/>
            </a:lvl5pPr>
            <a:lvl6pPr marL="1559966" indent="0">
              <a:buNone/>
              <a:defRPr sz="682"/>
            </a:lvl6pPr>
            <a:lvl7pPr marL="1871960" indent="0">
              <a:buNone/>
              <a:defRPr sz="682"/>
            </a:lvl7pPr>
            <a:lvl8pPr marL="2183953" indent="0">
              <a:buNone/>
              <a:defRPr sz="682"/>
            </a:lvl8pPr>
            <a:lvl9pPr marL="2495946" indent="0">
              <a:buNone/>
              <a:defRPr sz="68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9DDC-9F1E-9E47-A43E-A18D44ED389A}" type="datetimeFigureOut">
              <a:rPr lang="fr-FR" smtClean="0"/>
              <a:t>27/10/2020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2C2F-1A99-C147-8988-76EE0F0A1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59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718" y="249164"/>
            <a:ext cx="7762102" cy="904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718" y="1245820"/>
            <a:ext cx="7762102" cy="2969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718" y="4337621"/>
            <a:ext cx="2024896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29DDC-9F1E-9E47-A43E-A18D44ED389A}" type="datetimeFigureOut">
              <a:rPr lang="fr-FR" smtClean="0"/>
              <a:t>27/10/2020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097" y="4337621"/>
            <a:ext cx="3037344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5924" y="4337621"/>
            <a:ext cx="2024896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F2C2F-1A99-C147-8988-76EE0F0A1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999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23987" rtl="0" eaLnBrk="1" latinLnBrk="0" hangingPunct="1">
        <a:lnSpc>
          <a:spcPct val="90000"/>
        </a:lnSpc>
        <a:spcBef>
          <a:spcPct val="0"/>
        </a:spcBef>
        <a:buNone/>
        <a:defRPr sz="30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5997" indent="-155997" algn="l" defTabSz="623987" rtl="0" eaLnBrk="1" latinLnBrk="0" hangingPunct="1">
        <a:lnSpc>
          <a:spcPct val="90000"/>
        </a:lnSpc>
        <a:spcBef>
          <a:spcPts val="682"/>
        </a:spcBef>
        <a:buFont typeface="Arial" panose="020B0604020202020204" pitchFamily="34" charset="0"/>
        <a:buChar char="•"/>
        <a:defRPr sz="1911" kern="1200">
          <a:solidFill>
            <a:schemeClr val="tx1"/>
          </a:solidFill>
          <a:latin typeface="+mn-lt"/>
          <a:ea typeface="+mn-ea"/>
          <a:cs typeface="+mn-cs"/>
        </a:defRPr>
      </a:lvl1pPr>
      <a:lvl2pPr marL="46799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638" kern="1200">
          <a:solidFill>
            <a:schemeClr val="tx1"/>
          </a:solidFill>
          <a:latin typeface="+mn-lt"/>
          <a:ea typeface="+mn-ea"/>
          <a:cs typeface="+mn-cs"/>
        </a:defRPr>
      </a:lvl2pPr>
      <a:lvl3pPr marL="77998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365" kern="1200">
          <a:solidFill>
            <a:schemeClr val="tx1"/>
          </a:solidFill>
          <a:latin typeface="+mn-lt"/>
          <a:ea typeface="+mn-ea"/>
          <a:cs typeface="+mn-cs"/>
        </a:defRPr>
      </a:lvl3pPr>
      <a:lvl4pPr marL="1091976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4pPr>
      <a:lvl5pPr marL="140397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5pPr>
      <a:lvl6pPr marL="171596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6pPr>
      <a:lvl7pPr marL="2027956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7pPr>
      <a:lvl8pPr marL="233995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8pPr>
      <a:lvl9pPr marL="265194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1pPr>
      <a:lvl2pPr marL="31199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2pPr>
      <a:lvl3pPr marL="623987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3pPr>
      <a:lvl4pPr marL="93598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4pPr>
      <a:lvl5pPr marL="124797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5pPr>
      <a:lvl6pPr marL="1559966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6pPr>
      <a:lvl7pPr marL="187196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7pPr>
      <a:lvl8pPr marL="218395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8pPr>
      <a:lvl9pPr marL="2495946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22" y="288175"/>
            <a:ext cx="8999538" cy="41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0323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Florent Valour</dc:creator>
  <cp:lastModifiedBy>Pierre</cp:lastModifiedBy>
  <cp:revision>5</cp:revision>
  <dcterms:created xsi:type="dcterms:W3CDTF">2018-07-28T17:15:45Z</dcterms:created>
  <dcterms:modified xsi:type="dcterms:W3CDTF">2020-10-27T06:43:15Z</dcterms:modified>
</cp:coreProperties>
</file>