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50F777-AA21-4A92-B262-B373CDD70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481DEC5-D1F5-43E0-B683-B668B6366D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3A859C-9723-4097-830E-2CAC696A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FBF9F7-F801-4A5D-B2B4-08A4CB408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E96C46F-9DE4-4859-A413-EDDAD5B6E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114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408140-60C4-45B4-AFB5-ABE39B1FE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CC31782-1A54-4A9F-BB45-807A9B28BC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6A7BAB-451A-4BAA-A0AE-7B87874C3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F65571-866B-4924-B192-FD947DD2C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9C4E5FD-64D4-4ABC-9E66-353F3740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267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20F32FC-0F6C-4604-BDBD-C8C43E7602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9B05219-F19A-4885-AF6A-6543478325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214BBA6-984E-4E90-BEAC-AD978B432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8D2BB8-D6D6-412E-81C8-9804FB1CB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F513F1-D183-420F-B5C2-28D31AC0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36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A9B34E-EBE4-4E2B-8D45-A686EF57A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3830300-37AA-44F4-BFBC-ADED62A31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978755-150C-43E3-881F-E2601014F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79A819-D11A-4D15-861F-3663EAAB9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F644F0-BB9F-406B-9FC5-975D6236A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55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32EAC9-AB06-4F2E-8A8C-3F9789E6F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22F56FE-CBBA-48E5-AF05-2FA6FF4E29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8375F1-34EC-42EE-811D-311EDB1D8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6DE3A1-72DF-40F1-B2FA-156E368B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C1D6B9A-3FD5-4951-9A43-F164EF03D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290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10E1D7-6EFF-4EBC-9F07-5C5208B4C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DDFEA3-5AF3-4F57-8336-5B1E776B49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A33F0DA-9B87-4AA0-BD5D-80E673612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B774844-0F28-4825-8750-85BCC32E7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ED2C334-8529-4940-B5B6-6394333F1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F618FD7-7546-4C81-9E4D-EB3AB5294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288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C3A07C-E876-4D84-9E36-546D4040A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EDC3F95-913F-4288-A4CA-DF20F1FED3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F552471-B5C6-479F-9071-7E7FA87B0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C1E9352-B145-4E55-A4EC-8279BA3D82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680A74A-3535-4DBB-9E37-520D25DC8D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E07470A-9325-4A13-89A5-70FA65BA6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EA57AA1-2EAE-4CD6-9237-E8AE34F2C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F4D4CCB-8DCF-4D13-A688-B698D4921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7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AF3D87-4AB7-4D6C-8D12-502FD77FF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C625F2B-6435-4D8D-B133-AE2FE7735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4944B62-1E0E-4C30-A1DF-16BEF5101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9CA897B-862C-4B57-8C1B-62400BDD6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51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79223D2-7AD7-47D7-8138-E9EBFE49F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C9CA093-76E5-473D-AB16-07FDF60AF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FAD76E0-BF2F-4E84-8E00-517D5820B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203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66D1BD-9F18-4A73-81D1-08AD9E0A3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3913836-9A0B-4F70-A9C7-06278733D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B98800D-7F0B-49CA-B1B4-7A56C6D83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349887A-C218-4615-83F1-709C79CFA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D629A77-079D-4614-A4B0-4D64B846A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E72B2A0-97E3-4009-B73C-CD45EED14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924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47982E-669D-4E27-A55D-F3EE4C4A9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D22022F-FCB5-4AF6-B67C-76434A5E3F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06B912B-B664-4B86-A05C-2E2277F29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40D7F66-3D07-4A5D-B245-96B5190C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76C0DD-8A51-40A7-AB54-97193BD17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7F8ABF0-2305-49AF-8032-0DDF16E90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053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FC842B-EDA2-481A-8C80-3A4A05F97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DA1FEA1-832A-4496-87EF-EBCACA5A8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68C912-597B-48EF-B81A-138CB008D9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BE36F87-6C78-4776-89AD-7A38CA9770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90ABD3B-4964-4670-94BF-19C140059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03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>
            <a:extLst>
              <a:ext uri="{FF2B5EF4-FFF2-40B4-BE49-F238E27FC236}">
                <a16:creationId xmlns:a16="http://schemas.microsoft.com/office/drawing/2014/main" id="{6C8BFDC7-D3E1-4C52-A077-0A41DC6BC368}"/>
              </a:ext>
            </a:extLst>
          </p:cNvPr>
          <p:cNvGrpSpPr/>
          <p:nvPr/>
        </p:nvGrpSpPr>
        <p:grpSpPr>
          <a:xfrm>
            <a:off x="1181130" y="788357"/>
            <a:ext cx="8331705" cy="5300742"/>
            <a:chOff x="1181130" y="788357"/>
            <a:chExt cx="8331705" cy="5300742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CCCE8960-F378-401F-B29A-02EE4846422F}"/>
                </a:ext>
              </a:extLst>
            </p:cNvPr>
            <p:cNvGrpSpPr/>
            <p:nvPr/>
          </p:nvGrpSpPr>
          <p:grpSpPr>
            <a:xfrm>
              <a:off x="4200461" y="788357"/>
              <a:ext cx="2520000" cy="2569701"/>
              <a:chOff x="4200461" y="788357"/>
              <a:chExt cx="2520000" cy="2569701"/>
            </a:xfrm>
          </p:grpSpPr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id="{FFB289F8-E63A-4E98-840B-02FF2DDF40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00461" y="838058"/>
                <a:ext cx="2520000" cy="2520000"/>
              </a:xfrm>
              <a:prstGeom prst="rect">
                <a:avLst/>
              </a:prstGeom>
            </p:spPr>
          </p:pic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E1FA449B-B4D7-4137-ADC1-23A5CB66185B}"/>
                  </a:ext>
                </a:extLst>
              </p:cNvPr>
              <p:cNvSpPr txBox="1"/>
              <p:nvPr/>
            </p:nvSpPr>
            <p:spPr>
              <a:xfrm>
                <a:off x="5015787" y="872248"/>
                <a:ext cx="1132092" cy="2448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/>
                  <a:t>Breast cancer</a:t>
                </a:r>
                <a:endParaRPr lang="zh-CN" altLang="en-US" sz="1200" dirty="0"/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71D4A4AC-0A27-46D4-BD2C-94F14A20C213}"/>
                  </a:ext>
                </a:extLst>
              </p:cNvPr>
              <p:cNvSpPr txBox="1"/>
              <p:nvPr/>
            </p:nvSpPr>
            <p:spPr>
              <a:xfrm>
                <a:off x="4570992" y="2498175"/>
                <a:ext cx="1132092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/>
                  <a:t>P=0.003</a:t>
                </a:r>
                <a:endParaRPr lang="zh-CN" altLang="en-US" sz="1100" dirty="0"/>
              </a:p>
              <a:p>
                <a:endParaRPr lang="zh-CN" altLang="en-US" sz="1100" dirty="0"/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F6E4229C-EA69-4F53-8D9D-87D5E74FD216}"/>
                  </a:ext>
                </a:extLst>
              </p:cNvPr>
              <p:cNvSpPr txBox="1"/>
              <p:nvPr/>
            </p:nvSpPr>
            <p:spPr>
              <a:xfrm>
                <a:off x="4200461" y="788357"/>
                <a:ext cx="7244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/>
                  <a:t>B</a:t>
                </a:r>
                <a:endParaRPr lang="zh-CN" altLang="en-US" sz="1600" b="1" dirty="0"/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4594DB01-4E73-446C-AF3E-C0CFDE53FCAC}"/>
                </a:ext>
              </a:extLst>
            </p:cNvPr>
            <p:cNvGrpSpPr/>
            <p:nvPr/>
          </p:nvGrpSpPr>
          <p:grpSpPr>
            <a:xfrm>
              <a:off x="6856648" y="788357"/>
              <a:ext cx="2656187" cy="2569701"/>
              <a:chOff x="6856648" y="788357"/>
              <a:chExt cx="2656187" cy="2569701"/>
            </a:xfrm>
          </p:grpSpPr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id="{55C188D7-8DB1-41FB-87E4-FF6C4BA464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56648" y="838058"/>
                <a:ext cx="2520000" cy="2520000"/>
              </a:xfrm>
              <a:prstGeom prst="rect">
                <a:avLst/>
              </a:prstGeom>
            </p:spPr>
          </p:pic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7B6AF48A-710C-4394-B460-25C89F75EDDF}"/>
                  </a:ext>
                </a:extLst>
              </p:cNvPr>
              <p:cNvSpPr txBox="1"/>
              <p:nvPr/>
            </p:nvSpPr>
            <p:spPr>
              <a:xfrm>
                <a:off x="7659714" y="911149"/>
                <a:ext cx="18531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/>
                  <a:t>Kidney cancer</a:t>
                </a:r>
                <a:endParaRPr lang="zh-CN" altLang="en-US" sz="1200" dirty="0"/>
              </a:p>
              <a:p>
                <a:endParaRPr lang="zh-CN" altLang="en-US" sz="1200" dirty="0"/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6CB171DB-000E-4BA2-8861-9565E8DF262D}"/>
                  </a:ext>
                </a:extLst>
              </p:cNvPr>
              <p:cNvSpPr txBox="1"/>
              <p:nvPr/>
            </p:nvSpPr>
            <p:spPr>
              <a:xfrm>
                <a:off x="7236561" y="2501065"/>
                <a:ext cx="982493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/>
                  <a:t>P=0.0045</a:t>
                </a:r>
                <a:endParaRPr lang="zh-CN" altLang="en-US" sz="1100" dirty="0"/>
              </a:p>
              <a:p>
                <a:endParaRPr lang="zh-CN" altLang="en-US" sz="1100" dirty="0"/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94C28F2A-7144-4177-8662-93E47C9A0021}"/>
                  </a:ext>
                </a:extLst>
              </p:cNvPr>
              <p:cNvSpPr txBox="1"/>
              <p:nvPr/>
            </p:nvSpPr>
            <p:spPr>
              <a:xfrm>
                <a:off x="6871772" y="788357"/>
                <a:ext cx="37991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/>
                  <a:t>C</a:t>
                </a:r>
                <a:endParaRPr lang="zh-CN" altLang="en-US" sz="1600" b="1" dirty="0"/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C91123F5-E664-468F-AC14-742823166098}"/>
                </a:ext>
              </a:extLst>
            </p:cNvPr>
            <p:cNvGrpSpPr/>
            <p:nvPr/>
          </p:nvGrpSpPr>
          <p:grpSpPr>
            <a:xfrm>
              <a:off x="4200461" y="3549643"/>
              <a:ext cx="2520000" cy="2520000"/>
              <a:chOff x="4200461" y="3549643"/>
              <a:chExt cx="2520000" cy="2520000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7A0DD3A5-BD79-4B25-ACA7-BAAA0493A0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00461" y="3549643"/>
                <a:ext cx="2520000" cy="2520000"/>
              </a:xfrm>
              <a:prstGeom prst="rect">
                <a:avLst/>
              </a:prstGeom>
            </p:spPr>
          </p:pic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F69188F4-2C0F-4B2E-8FFF-819DC61D0AF2}"/>
                  </a:ext>
                </a:extLst>
              </p:cNvPr>
              <p:cNvSpPr txBox="1"/>
              <p:nvPr/>
            </p:nvSpPr>
            <p:spPr>
              <a:xfrm>
                <a:off x="5014386" y="3762295"/>
                <a:ext cx="13773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/>
                  <a:t>Liver cancer</a:t>
                </a:r>
                <a:endParaRPr lang="zh-CN" altLang="en-US" sz="1200" dirty="0"/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48F57F20-58D2-462B-AA1C-3A673FF0E0EA}"/>
                  </a:ext>
                </a:extLst>
              </p:cNvPr>
              <p:cNvSpPr txBox="1"/>
              <p:nvPr/>
            </p:nvSpPr>
            <p:spPr>
              <a:xfrm>
                <a:off x="4573668" y="5300105"/>
                <a:ext cx="914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/>
                  <a:t>p=0.0056</a:t>
                </a:r>
                <a:endParaRPr lang="zh-CN" altLang="en-US" sz="1100" dirty="0"/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6C0916ED-0719-4ADC-8E6F-D87BDB592BC9}"/>
                  </a:ext>
                </a:extLst>
              </p:cNvPr>
              <p:cNvSpPr txBox="1"/>
              <p:nvPr/>
            </p:nvSpPr>
            <p:spPr>
              <a:xfrm>
                <a:off x="4200461" y="3605682"/>
                <a:ext cx="9144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/>
                  <a:t>D</a:t>
                </a:r>
                <a:endParaRPr lang="zh-CN" altLang="en-US" sz="1600" b="1" dirty="0"/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4327F4E1-F709-481C-89CA-87302D14D197}"/>
                </a:ext>
              </a:extLst>
            </p:cNvPr>
            <p:cNvGrpSpPr/>
            <p:nvPr/>
          </p:nvGrpSpPr>
          <p:grpSpPr>
            <a:xfrm>
              <a:off x="6856648" y="3549643"/>
              <a:ext cx="2656187" cy="2520000"/>
              <a:chOff x="6856648" y="3549643"/>
              <a:chExt cx="2656187" cy="2520000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7CA1A2DA-3FF4-429E-9CBD-56BD7C1CA5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56648" y="3549643"/>
                <a:ext cx="2520000" cy="2520000"/>
              </a:xfrm>
              <a:prstGeom prst="rect">
                <a:avLst/>
              </a:prstGeom>
            </p:spPr>
          </p:pic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3FF9BF1E-4145-495D-9CB6-3F6BAD4ACDBD}"/>
                  </a:ext>
                </a:extLst>
              </p:cNvPr>
              <p:cNvSpPr txBox="1"/>
              <p:nvPr/>
            </p:nvSpPr>
            <p:spPr>
              <a:xfrm>
                <a:off x="7727808" y="3762294"/>
                <a:ext cx="17850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/>
                  <a:t>Brain cancer</a:t>
                </a:r>
                <a:endParaRPr lang="zh-CN" altLang="en-US" sz="1200" dirty="0"/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C8A09086-F86D-4239-ABB4-B5235A272F99}"/>
                  </a:ext>
                </a:extLst>
              </p:cNvPr>
              <p:cNvSpPr txBox="1"/>
              <p:nvPr/>
            </p:nvSpPr>
            <p:spPr>
              <a:xfrm>
                <a:off x="7236561" y="5300105"/>
                <a:ext cx="139105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/>
                  <a:t>P=0.0076</a:t>
                </a:r>
                <a:endParaRPr lang="zh-CN" altLang="en-US" sz="1100" dirty="0"/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A6CFB2F2-D867-43CE-BF69-DB329533A187}"/>
                  </a:ext>
                </a:extLst>
              </p:cNvPr>
              <p:cNvSpPr txBox="1"/>
              <p:nvPr/>
            </p:nvSpPr>
            <p:spPr>
              <a:xfrm>
                <a:off x="6879708" y="3562239"/>
                <a:ext cx="35518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/>
                  <a:t>E</a:t>
                </a:r>
                <a:endParaRPr lang="zh-CN" altLang="en-US" sz="1600" b="1" dirty="0"/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2FB80782-8BC2-49FB-A884-27A9C3CD945E}"/>
                </a:ext>
              </a:extLst>
            </p:cNvPr>
            <p:cNvGrpSpPr/>
            <p:nvPr/>
          </p:nvGrpSpPr>
          <p:grpSpPr>
            <a:xfrm>
              <a:off x="1181130" y="788357"/>
              <a:ext cx="2479502" cy="5300742"/>
              <a:chOff x="1181130" y="788357"/>
              <a:chExt cx="2479502" cy="5300742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0CE1BCB4-FD0F-433F-8E91-0EE02B9F0A9B}"/>
                  </a:ext>
                </a:extLst>
              </p:cNvPr>
              <p:cNvSpPr txBox="1"/>
              <p:nvPr/>
            </p:nvSpPr>
            <p:spPr>
              <a:xfrm>
                <a:off x="1181130" y="788357"/>
                <a:ext cx="66148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/>
                  <a:t>A</a:t>
                </a:r>
                <a:endParaRPr lang="zh-CN" altLang="en-US" sz="1600" b="1" dirty="0"/>
              </a:p>
            </p:txBody>
          </p:sp>
          <p:pic>
            <p:nvPicPr>
              <p:cNvPr id="32" name="图片 31">
                <a:extLst>
                  <a:ext uri="{FF2B5EF4-FFF2-40B4-BE49-F238E27FC236}">
                    <a16:creationId xmlns:a16="http://schemas.microsoft.com/office/drawing/2014/main" id="{91854776-DF30-45D2-97E3-48A6315F4A8C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6"/>
              <a:srcRect l="5" t="-1" r="79877" b="830"/>
              <a:stretch/>
            </p:blipFill>
            <p:spPr>
              <a:xfrm>
                <a:off x="1464632" y="1117126"/>
                <a:ext cx="2196000" cy="4668483"/>
              </a:xfrm>
              <a:prstGeom prst="rect">
                <a:avLst/>
              </a:prstGeom>
            </p:spPr>
          </p:pic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id="{365AB99B-7503-436D-855E-92A5F0D544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42611" y="5814794"/>
                <a:ext cx="1476375" cy="27430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29322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25</Words>
  <Application>Microsoft Office PowerPoint</Application>
  <PresentationFormat>宽屏</PresentationFormat>
  <Paragraphs>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 庆尧</dc:creator>
  <cp:lastModifiedBy>吴 庆尧</cp:lastModifiedBy>
  <cp:revision>49</cp:revision>
  <dcterms:created xsi:type="dcterms:W3CDTF">2020-11-01T07:44:08Z</dcterms:created>
  <dcterms:modified xsi:type="dcterms:W3CDTF">2021-01-03T07:48:48Z</dcterms:modified>
</cp:coreProperties>
</file>