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50F777-AA21-4A92-B262-B373CDD70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481DEC5-D1F5-43E0-B683-B668B6366D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3A859C-9723-4097-830E-2CAC696A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FBF9F7-F801-4A5D-B2B4-08A4CB408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E96C46F-9DE4-4859-A413-EDDAD5B6E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1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408140-60C4-45B4-AFB5-ABE39B1FE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C31782-1A54-4A9F-BB45-807A9B28B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6A7BAB-451A-4BAA-A0AE-7B87874C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F65571-866B-4924-B192-FD947DD2C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C4E5FD-64D4-4ABC-9E66-353F3740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267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20F32FC-0F6C-4604-BDBD-C8C43E7602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9B05219-F19A-4885-AF6A-654347832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14BBA6-984E-4E90-BEAC-AD978B43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8D2BB8-D6D6-412E-81C8-9804FB1CB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F513F1-D183-420F-B5C2-28D31AC02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36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A9B34E-EBE4-4E2B-8D45-A686EF57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830300-37AA-44F4-BFBC-ADED62A31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978755-150C-43E3-881F-E2601014F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79A819-D11A-4D15-861F-3663EAAB9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F644F0-BB9F-406B-9FC5-975D6236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55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32EAC9-AB06-4F2E-8A8C-3F9789E6F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2F56FE-CBBA-48E5-AF05-2FA6FF4E2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8375F1-34EC-42EE-811D-311EDB1D8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6DE3A1-72DF-40F1-B2FA-156E368B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1D6B9A-3FD5-4951-9A43-F164EF03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29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10E1D7-6EFF-4EBC-9F07-5C5208B4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DDFEA3-5AF3-4F57-8336-5B1E776B49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33F0DA-9B87-4AA0-BD5D-80E673612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774844-0F28-4825-8750-85BCC32E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D2C334-8529-4940-B5B6-6394333F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F618FD7-7546-4C81-9E4D-EB3AB5294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28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C3A07C-E876-4D84-9E36-546D4040A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DC3F95-913F-4288-A4CA-DF20F1FED3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F552471-B5C6-479F-9071-7E7FA87B0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C1E9352-B145-4E55-A4EC-8279BA3D82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680A74A-3535-4DBB-9E37-520D25DC8D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E07470A-9325-4A13-89A5-70FA65BA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EA57AA1-2EAE-4CD6-9237-E8AE34F2C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F4D4CCB-8DCF-4D13-A688-B698D492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7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AF3D87-4AB7-4D6C-8D12-502FD77FF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C625F2B-6435-4D8D-B133-AE2FE7735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4944B62-1E0E-4C30-A1DF-16BEF510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9CA897B-862C-4B57-8C1B-62400BDD6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1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79223D2-7AD7-47D7-8138-E9EBFE49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9CA093-76E5-473D-AB16-07FDF60A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AD76E0-BF2F-4E84-8E00-517D5820B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20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66D1BD-9F18-4A73-81D1-08AD9E0A3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3913836-9A0B-4F70-A9C7-06278733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98800D-7F0B-49CA-B1B4-7A56C6D83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49887A-C218-4615-83F1-709C79CF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D629A77-079D-4614-A4B0-4D64B846A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72B2A0-97E3-4009-B73C-CD45EED14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924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47982E-669D-4E27-A55D-F3EE4C4A9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D22022F-FCB5-4AF6-B67C-76434A5E3F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6B912B-B664-4B86-A05C-2E2277F29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0D7F66-3D07-4A5D-B245-96B5190C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6C0DD-8A51-40A7-AB54-97193BD17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F8ABF0-2305-49AF-8032-0DDF16E90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05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FC842B-EDA2-481A-8C80-3A4A05F97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DA1FEA1-832A-4496-87EF-EBCACA5A8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68C912-597B-48EF-B81A-138CB008D9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0849C-F4F3-48D2-84FC-EF4C7ACB3580}" type="datetimeFigureOut">
              <a:rPr lang="zh-CN" altLang="en-US" smtClean="0"/>
              <a:t>2021/1/3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E36F87-6C78-4776-89AD-7A38CA977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0ABD3B-4964-4670-94BF-19C140059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B07BD-8141-46CC-90CB-F4D6208CC9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03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236C4A7-28C9-401A-91D7-3F89FE72F69C}"/>
              </a:ext>
            </a:extLst>
          </p:cNvPr>
          <p:cNvGrpSpPr/>
          <p:nvPr/>
        </p:nvGrpSpPr>
        <p:grpSpPr>
          <a:xfrm>
            <a:off x="878939" y="491690"/>
            <a:ext cx="10056880" cy="5421534"/>
            <a:chOff x="878939" y="491690"/>
            <a:chExt cx="10056880" cy="542153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C6C83D02-6F01-49A7-BA73-FB000024E21B}"/>
                </a:ext>
              </a:extLst>
            </p:cNvPr>
            <p:cNvGrpSpPr/>
            <p:nvPr/>
          </p:nvGrpSpPr>
          <p:grpSpPr>
            <a:xfrm>
              <a:off x="878939" y="606222"/>
              <a:ext cx="5090601" cy="5307002"/>
              <a:chOff x="467031" y="490093"/>
              <a:chExt cx="5090601" cy="5307002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12B4AAEC-1A5F-481F-B70C-2C0591BA45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7031" y="691253"/>
                <a:ext cx="5090601" cy="5105842"/>
              </a:xfrm>
              <a:prstGeom prst="rect">
                <a:avLst/>
              </a:prstGeom>
            </p:spPr>
          </p:pic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1EDD8C-DC51-4CC9-AED1-E8A99E80D3A7}"/>
                  </a:ext>
                </a:extLst>
              </p:cNvPr>
              <p:cNvSpPr txBox="1"/>
              <p:nvPr/>
            </p:nvSpPr>
            <p:spPr>
              <a:xfrm>
                <a:off x="2762561" y="490093"/>
                <a:ext cx="914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/>
                  <a:t>TCGA</a:t>
                </a:r>
                <a:endParaRPr lang="zh-CN" altLang="en-US" sz="1400" b="1" dirty="0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1611B434-362C-4428-A08B-CF28FFA7EAAE}"/>
                </a:ext>
              </a:extLst>
            </p:cNvPr>
            <p:cNvGrpSpPr/>
            <p:nvPr/>
          </p:nvGrpSpPr>
          <p:grpSpPr>
            <a:xfrm>
              <a:off x="5852839" y="606222"/>
              <a:ext cx="5082980" cy="5307002"/>
              <a:chOff x="5740319" y="420730"/>
              <a:chExt cx="5082980" cy="5307002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F38E124D-3DCA-4F21-B6DD-29BA014F00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0319" y="644752"/>
                <a:ext cx="5082980" cy="5082980"/>
              </a:xfrm>
              <a:prstGeom prst="rect">
                <a:avLst/>
              </a:prstGeom>
            </p:spPr>
          </p:pic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59C5C69-BFCD-49B5-9E28-BBB62892F005}"/>
                  </a:ext>
                </a:extLst>
              </p:cNvPr>
              <p:cNvSpPr txBox="1"/>
              <p:nvPr/>
            </p:nvSpPr>
            <p:spPr>
              <a:xfrm>
                <a:off x="8098326" y="420730"/>
                <a:ext cx="6613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/>
                  <a:t>GEO</a:t>
                </a:r>
                <a:endParaRPr lang="zh-CN" altLang="en-US" sz="1400" b="1" dirty="0"/>
              </a:p>
            </p:txBody>
          </p:sp>
        </p:grp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72218998-E3F8-40F5-BD0B-931C83C11F29}"/>
                </a:ext>
              </a:extLst>
            </p:cNvPr>
            <p:cNvSpPr txBox="1"/>
            <p:nvPr/>
          </p:nvSpPr>
          <p:spPr>
            <a:xfrm>
              <a:off x="1092617" y="491690"/>
              <a:ext cx="8107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A</a:t>
              </a:r>
              <a:endParaRPr lang="zh-CN" altLang="en-US" b="1" dirty="0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355A2055-C0D3-4B12-89D7-DA516A33B4DD}"/>
                </a:ext>
              </a:extLst>
            </p:cNvPr>
            <p:cNvSpPr txBox="1"/>
            <p:nvPr/>
          </p:nvSpPr>
          <p:spPr>
            <a:xfrm>
              <a:off x="6096000" y="491690"/>
              <a:ext cx="386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B</a:t>
              </a:r>
              <a:endParaRPr lang="zh-CN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69015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</Words>
  <Application>Microsoft Office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 庆尧</dc:creator>
  <cp:lastModifiedBy>吴 庆尧</cp:lastModifiedBy>
  <cp:revision>49</cp:revision>
  <dcterms:created xsi:type="dcterms:W3CDTF">2020-11-01T07:44:08Z</dcterms:created>
  <dcterms:modified xsi:type="dcterms:W3CDTF">2021-01-03T07:47:59Z</dcterms:modified>
</cp:coreProperties>
</file>