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70" r:id="rId2"/>
    <p:sldId id="271" r:id="rId3"/>
    <p:sldId id="274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89FC04-0B2A-448F-98CD-9DF6239D8EB6}" v="2" dt="2021-01-01T15:49:52.7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847" autoAdjust="0"/>
    <p:restoredTop sz="81563" autoAdjust="0"/>
  </p:normalViewPr>
  <p:slideViewPr>
    <p:cSldViewPr snapToGrid="0">
      <p:cViewPr varScale="1">
        <p:scale>
          <a:sx n="57" d="100"/>
          <a:sy n="57" d="100"/>
        </p:scale>
        <p:origin x="84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藤崎 毅一郎" userId="d2fe931205860727" providerId="LiveId" clId="{F889FC04-0B2A-448F-98CD-9DF6239D8EB6}"/>
    <pc:docChg chg="modSld">
      <pc:chgData name="藤崎 毅一郎" userId="d2fe931205860727" providerId="LiveId" clId="{F889FC04-0B2A-448F-98CD-9DF6239D8EB6}" dt="2021-01-01T15:51:10.912" v="21" actId="20577"/>
      <pc:docMkLst>
        <pc:docMk/>
      </pc:docMkLst>
      <pc:sldChg chg="modSp mod">
        <pc:chgData name="藤崎 毅一郎" userId="d2fe931205860727" providerId="LiveId" clId="{F889FC04-0B2A-448F-98CD-9DF6239D8EB6}" dt="2021-01-01T15:50:21.676" v="7" actId="20577"/>
        <pc:sldMkLst>
          <pc:docMk/>
          <pc:sldMk cId="533162289" sldId="270"/>
        </pc:sldMkLst>
        <pc:spChg chg="mod">
          <ac:chgData name="藤崎 毅一郎" userId="d2fe931205860727" providerId="LiveId" clId="{F889FC04-0B2A-448F-98CD-9DF6239D8EB6}" dt="2021-01-01T15:50:03.345" v="6" actId="20577"/>
          <ac:spMkLst>
            <pc:docMk/>
            <pc:sldMk cId="533162289" sldId="270"/>
            <ac:spMk id="17" creationId="{00000000-0000-0000-0000-000000000000}"/>
          </ac:spMkLst>
        </pc:spChg>
        <pc:spChg chg="mod">
          <ac:chgData name="藤崎 毅一郎" userId="d2fe931205860727" providerId="LiveId" clId="{F889FC04-0B2A-448F-98CD-9DF6239D8EB6}" dt="2021-01-01T15:50:21.676" v="7" actId="20577"/>
          <ac:spMkLst>
            <pc:docMk/>
            <pc:sldMk cId="533162289" sldId="270"/>
            <ac:spMk id="58" creationId="{00000000-0000-0000-0000-000000000000}"/>
          </ac:spMkLst>
        </pc:spChg>
        <pc:spChg chg="mod">
          <ac:chgData name="藤崎 毅一郎" userId="d2fe931205860727" providerId="LiveId" clId="{F889FC04-0B2A-448F-98CD-9DF6239D8EB6}" dt="2021-01-01T15:49:52.796" v="3"/>
          <ac:spMkLst>
            <pc:docMk/>
            <pc:sldMk cId="533162289" sldId="270"/>
            <ac:spMk id="77" creationId="{6D72B2FA-92B2-4D14-B3CD-237F4E33DD90}"/>
          </ac:spMkLst>
        </pc:spChg>
        <pc:spChg chg="mod">
          <ac:chgData name="藤崎 毅一郎" userId="d2fe931205860727" providerId="LiveId" clId="{F889FC04-0B2A-448F-98CD-9DF6239D8EB6}" dt="2021-01-01T15:49:57.868" v="5" actId="20577"/>
          <ac:spMkLst>
            <pc:docMk/>
            <pc:sldMk cId="533162289" sldId="270"/>
            <ac:spMk id="78" creationId="{EB36D379-338F-4C5B-B893-65138E3BD204}"/>
          </ac:spMkLst>
        </pc:spChg>
      </pc:sldChg>
      <pc:sldChg chg="modSp mod">
        <pc:chgData name="藤崎 毅一郎" userId="d2fe931205860727" providerId="LiveId" clId="{F889FC04-0B2A-448F-98CD-9DF6239D8EB6}" dt="2021-01-01T15:50:48.813" v="15" actId="20577"/>
        <pc:sldMkLst>
          <pc:docMk/>
          <pc:sldMk cId="771027312" sldId="271"/>
        </pc:sldMkLst>
        <pc:spChg chg="mod">
          <ac:chgData name="藤崎 毅一郎" userId="d2fe931205860727" providerId="LiveId" clId="{F889FC04-0B2A-448F-98CD-9DF6239D8EB6}" dt="2021-01-01T15:50:37.797" v="12" actId="20577"/>
          <ac:spMkLst>
            <pc:docMk/>
            <pc:sldMk cId="771027312" sldId="271"/>
            <ac:spMk id="29" creationId="{00000000-0000-0000-0000-000000000000}"/>
          </ac:spMkLst>
        </pc:spChg>
        <pc:spChg chg="mod">
          <ac:chgData name="藤崎 毅一郎" userId="d2fe931205860727" providerId="LiveId" clId="{F889FC04-0B2A-448F-98CD-9DF6239D8EB6}" dt="2021-01-01T15:50:48.813" v="15" actId="20577"/>
          <ac:spMkLst>
            <pc:docMk/>
            <pc:sldMk cId="771027312" sldId="271"/>
            <ac:spMk id="62" creationId="{00000000-0000-0000-0000-000000000000}"/>
          </ac:spMkLst>
        </pc:spChg>
        <pc:spChg chg="mod">
          <ac:chgData name="藤崎 毅一郎" userId="d2fe931205860727" providerId="LiveId" clId="{F889FC04-0B2A-448F-98CD-9DF6239D8EB6}" dt="2021-01-01T15:50:28.652" v="9" actId="20577"/>
          <ac:spMkLst>
            <pc:docMk/>
            <pc:sldMk cId="771027312" sldId="271"/>
            <ac:spMk id="80" creationId="{A9134FD1-5315-4057-AB3B-AE0B6FD02D8A}"/>
          </ac:spMkLst>
        </pc:spChg>
        <pc:spChg chg="mod">
          <ac:chgData name="藤崎 毅一郎" userId="d2fe931205860727" providerId="LiveId" clId="{F889FC04-0B2A-448F-98CD-9DF6239D8EB6}" dt="2021-01-01T15:50:32.702" v="11" actId="20577"/>
          <ac:spMkLst>
            <pc:docMk/>
            <pc:sldMk cId="771027312" sldId="271"/>
            <ac:spMk id="81" creationId="{115768FA-1947-4C48-A6D4-67197339EE43}"/>
          </ac:spMkLst>
        </pc:spChg>
      </pc:sldChg>
      <pc:sldChg chg="modSp mod">
        <pc:chgData name="藤崎 毅一郎" userId="d2fe931205860727" providerId="LiveId" clId="{F889FC04-0B2A-448F-98CD-9DF6239D8EB6}" dt="2021-01-01T15:51:10.912" v="21" actId="20577"/>
        <pc:sldMkLst>
          <pc:docMk/>
          <pc:sldMk cId="129145671" sldId="274"/>
        </pc:sldMkLst>
        <pc:spChg chg="mod">
          <ac:chgData name="藤崎 毅一郎" userId="d2fe931205860727" providerId="LiveId" clId="{F889FC04-0B2A-448F-98CD-9DF6239D8EB6}" dt="2021-01-01T15:51:10.912" v="21" actId="20577"/>
          <ac:spMkLst>
            <pc:docMk/>
            <pc:sldMk cId="129145671" sldId="274"/>
            <ac:spMk id="38" creationId="{00000000-0000-0000-0000-000000000000}"/>
          </ac:spMkLst>
        </pc:spChg>
        <pc:spChg chg="mod">
          <ac:chgData name="藤崎 毅一郎" userId="d2fe931205860727" providerId="LiveId" clId="{F889FC04-0B2A-448F-98CD-9DF6239D8EB6}" dt="2021-01-01T15:50:58.165" v="17" actId="20577"/>
          <ac:spMkLst>
            <pc:docMk/>
            <pc:sldMk cId="129145671" sldId="274"/>
            <ac:spMk id="58" creationId="{1EE8B186-CB31-4BFF-9019-D1252DDE8D6B}"/>
          </ac:spMkLst>
        </pc:spChg>
        <pc:spChg chg="mod">
          <ac:chgData name="藤崎 毅一郎" userId="d2fe931205860727" providerId="LiveId" clId="{F889FC04-0B2A-448F-98CD-9DF6239D8EB6}" dt="2021-01-01T15:51:01.477" v="19" actId="20577"/>
          <ac:spMkLst>
            <pc:docMk/>
            <pc:sldMk cId="129145671" sldId="274"/>
            <ac:spMk id="59" creationId="{2CA4BCCF-B04E-4C9B-B09B-48E786E12648}"/>
          </ac:spMkLst>
        </pc:spChg>
        <pc:spChg chg="mod">
          <ac:chgData name="藤崎 毅一郎" userId="d2fe931205860727" providerId="LiveId" clId="{F889FC04-0B2A-448F-98CD-9DF6239D8EB6}" dt="2021-01-01T15:51:05.423" v="20" actId="20577"/>
          <ac:spMkLst>
            <pc:docMk/>
            <pc:sldMk cId="129145671" sldId="274"/>
            <ac:spMk id="61" creationId="{45B502A7-126B-40A4-AC22-4398C388AD1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B61BB-BA88-49EB-A2CB-79E02F707FA4}" type="datetimeFigureOut">
              <a:rPr lang="en-AU" smtClean="0"/>
              <a:t>2/01/2021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8C2F6-73CC-4C8A-A47C-353116CE0A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712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191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080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944101" y="274640"/>
            <a:ext cx="30861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1" y="274640"/>
            <a:ext cx="90551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95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324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74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1" y="1600202"/>
            <a:ext cx="607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959600" y="1600202"/>
            <a:ext cx="607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25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60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037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97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3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72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6FFF0-BEAD-4964-8B83-F678BF0C3431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11940-7B7C-4E4A-9771-DD94734CFBB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43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109" y="753134"/>
            <a:ext cx="3237921" cy="5152516"/>
          </a:xfrm>
          <a:prstGeom prst="rect">
            <a:avLst/>
          </a:prstGeom>
        </p:spPr>
      </p:pic>
      <p:grpSp>
        <p:nvGrpSpPr>
          <p:cNvPr id="21" name="グループ化 20"/>
          <p:cNvGrpSpPr/>
          <p:nvPr/>
        </p:nvGrpSpPr>
        <p:grpSpPr>
          <a:xfrm>
            <a:off x="1583042" y="657093"/>
            <a:ext cx="4281925" cy="5955178"/>
            <a:chOff x="733955" y="836712"/>
            <a:chExt cx="4281925" cy="595517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33955" y="955174"/>
              <a:ext cx="4032448" cy="5513372"/>
              <a:chOff x="407369" y="1166096"/>
              <a:chExt cx="4032448" cy="5513372"/>
            </a:xfrm>
          </p:grpSpPr>
          <p:cxnSp>
            <p:nvCxnSpPr>
              <p:cNvPr id="4" name="直線コネクタ 3"/>
              <p:cNvCxnSpPr/>
              <p:nvPr/>
            </p:nvCxnSpPr>
            <p:spPr>
              <a:xfrm>
                <a:off x="1266363" y="1166096"/>
                <a:ext cx="0" cy="515251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/>
              <p:cNvCxnSpPr/>
              <p:nvPr/>
            </p:nvCxnSpPr>
            <p:spPr>
              <a:xfrm>
                <a:off x="1266363" y="6253099"/>
                <a:ext cx="317345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テキスト ボックス 5"/>
              <p:cNvSpPr txBox="1"/>
              <p:nvPr/>
            </p:nvSpPr>
            <p:spPr>
              <a:xfrm>
                <a:off x="725968" y="3546537"/>
                <a:ext cx="50526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ja-JP" alt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テキスト ボックス 6"/>
              <p:cNvSpPr txBox="1"/>
              <p:nvPr/>
            </p:nvSpPr>
            <p:spPr>
              <a:xfrm>
                <a:off x="716492" y="6037541"/>
                <a:ext cx="50526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ja-JP" alt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" name="直線コネクタ 7"/>
              <p:cNvCxnSpPr/>
              <p:nvPr/>
            </p:nvCxnSpPr>
            <p:spPr>
              <a:xfrm>
                <a:off x="1266363" y="6246604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/>
            </p:nvCxnSpPr>
            <p:spPr>
              <a:xfrm>
                <a:off x="2059727" y="6246604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/>
            </p:nvCxnSpPr>
            <p:spPr>
              <a:xfrm>
                <a:off x="2853091" y="6246604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/>
            </p:nvCxnSpPr>
            <p:spPr>
              <a:xfrm>
                <a:off x="3646455" y="6246604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/>
            </p:nvCxnSpPr>
            <p:spPr>
              <a:xfrm>
                <a:off x="4439817" y="6246604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テキスト ボックス 12"/>
              <p:cNvSpPr txBox="1"/>
              <p:nvPr/>
            </p:nvSpPr>
            <p:spPr>
              <a:xfrm>
                <a:off x="982222" y="6340098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1775521" y="6340914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135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2567609" y="6340098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140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3359697" y="6340098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145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 rot="16200000">
                <a:off x="326577" y="3509880"/>
                <a:ext cx="5309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OR</a:t>
                </a:r>
                <a:endParaRPr lang="ja-JP" altLang="en-US" b="1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" name="テキスト ボックス 17"/>
            <p:cNvSpPr txBox="1"/>
            <p:nvPr/>
          </p:nvSpPr>
          <p:spPr>
            <a:xfrm>
              <a:off x="1055440" y="836712"/>
              <a:ext cx="5052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ja-JP" alt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489774" y="6129176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2063552" y="6453336"/>
              <a:ext cx="21563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Pre-HD SNa (mEq/L)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746" y="801109"/>
            <a:ext cx="3402483" cy="5152516"/>
          </a:xfrm>
          <a:prstGeom prst="rect">
            <a:avLst/>
          </a:prstGeom>
        </p:spPr>
      </p:pic>
      <p:grpSp>
        <p:nvGrpSpPr>
          <p:cNvPr id="45" name="グループ化 44"/>
          <p:cNvGrpSpPr/>
          <p:nvPr/>
        </p:nvGrpSpPr>
        <p:grpSpPr>
          <a:xfrm>
            <a:off x="6516956" y="807381"/>
            <a:ext cx="4365365" cy="5797665"/>
            <a:chOff x="4830057" y="1015711"/>
            <a:chExt cx="4365365" cy="5797665"/>
          </a:xfrm>
        </p:grpSpPr>
        <p:cxnSp>
          <p:nvCxnSpPr>
            <p:cNvPr id="47" name="直線コネクタ 46"/>
            <p:cNvCxnSpPr/>
            <p:nvPr/>
          </p:nvCxnSpPr>
          <p:spPr>
            <a:xfrm>
              <a:off x="5683168" y="1015711"/>
              <a:ext cx="5884" cy="51783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>
              <a:off x="5694154" y="6128588"/>
              <a:ext cx="3290066" cy="139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/>
            <p:cNvSpPr txBox="1"/>
            <p:nvPr/>
          </p:nvSpPr>
          <p:spPr>
            <a:xfrm>
              <a:off x="5115204" y="3433177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ja-JP" alt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116879" y="5968785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ja-JP" alt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6686807" y="6133509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>
              <a:off x="7351977" y="6144395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>
              <a:off x="8017147" y="6155546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>
              <a:off x="8682317" y="6155546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/>
            <p:cNvSpPr txBox="1"/>
            <p:nvPr/>
          </p:nvSpPr>
          <p:spPr>
            <a:xfrm>
              <a:off x="5455828" y="6215587"/>
              <a:ext cx="4812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5877936" y="6216403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-8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 rot="16200000">
              <a:off x="4749265" y="3385369"/>
              <a:ext cx="5309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</a:t>
              </a:r>
              <a:endParaRPr lang="ja-JP" altLang="en-US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" name="直線コネクタ 58"/>
            <p:cNvCxnSpPr/>
            <p:nvPr/>
          </p:nvCxnSpPr>
          <p:spPr>
            <a:xfrm>
              <a:off x="6021637" y="6138611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/>
            <p:cNvCxnSpPr/>
            <p:nvPr/>
          </p:nvCxnSpPr>
          <p:spPr>
            <a:xfrm>
              <a:off x="7019392" y="6149497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/>
            <p:cNvCxnSpPr/>
            <p:nvPr/>
          </p:nvCxnSpPr>
          <p:spPr>
            <a:xfrm>
              <a:off x="7684562" y="6160383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>
              <a:off x="8349732" y="6160383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8981453" y="6149232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>
              <a:off x="6354222" y="6132381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テキスト ボックス 64"/>
            <p:cNvSpPr txBox="1"/>
            <p:nvPr/>
          </p:nvSpPr>
          <p:spPr>
            <a:xfrm>
              <a:off x="6219457" y="6214194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-6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6526008" y="6212117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-4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6867529" y="6209908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6693500" y="6474822"/>
              <a:ext cx="15520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ΔSNa (mEq/L)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7211160" y="6215587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7521758" y="6216403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7874430" y="621419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8214434" y="6223268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8544804" y="6221059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8783130" y="622616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5" name="テキスト ボックス 74"/>
          <p:cNvSpPr txBox="1"/>
          <p:nvPr/>
        </p:nvSpPr>
        <p:spPr>
          <a:xfrm>
            <a:off x="6870948" y="66219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ja-JP" alt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613" y="-35960"/>
            <a:ext cx="283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320540">
              <a:defRPr/>
            </a:pPr>
            <a:r>
              <a:rPr kumimoji="0" lang="en-US" altLang="ja-JP" b="1" kern="0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kumimoji="0" lang="en-US" altLang="ja-JP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D72B2FA-92B2-4D14-B3CD-237F4E33DD90}"/>
              </a:ext>
            </a:extLst>
          </p:cNvPr>
          <p:cNvSpPr txBox="1"/>
          <p:nvPr/>
        </p:nvSpPr>
        <p:spPr>
          <a:xfrm flipH="1">
            <a:off x="1482920" y="262507"/>
            <a:ext cx="779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205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EB36D379-338F-4C5B-B893-65138E3BD204}"/>
              </a:ext>
            </a:extLst>
          </p:cNvPr>
          <p:cNvSpPr txBox="1"/>
          <p:nvPr/>
        </p:nvSpPr>
        <p:spPr>
          <a:xfrm flipH="1">
            <a:off x="6399109" y="250990"/>
            <a:ext cx="779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205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0" lang="en-US" altLang="ja-JP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5BAFD9-7805-4A31-A20F-F39D3885B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16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217" y="912582"/>
            <a:ext cx="3252255" cy="5152516"/>
          </a:xfrm>
          <a:prstGeom prst="rect">
            <a:avLst/>
          </a:prstGeom>
        </p:spPr>
      </p:pic>
      <p:grpSp>
        <p:nvGrpSpPr>
          <p:cNvPr id="10" name="グループ化 9"/>
          <p:cNvGrpSpPr/>
          <p:nvPr/>
        </p:nvGrpSpPr>
        <p:grpSpPr>
          <a:xfrm>
            <a:off x="1632010" y="769145"/>
            <a:ext cx="4281923" cy="5942462"/>
            <a:chOff x="6278573" y="836712"/>
            <a:chExt cx="4281923" cy="5851167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278573" y="836712"/>
              <a:ext cx="4281923" cy="5631834"/>
              <a:chOff x="733957" y="836712"/>
              <a:chExt cx="4281923" cy="5631834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733957" y="955174"/>
                <a:ext cx="4032446" cy="5513372"/>
                <a:chOff x="407371" y="1166096"/>
                <a:chExt cx="4032446" cy="5513372"/>
              </a:xfrm>
            </p:grpSpPr>
            <p:cxnSp>
              <p:nvCxnSpPr>
                <p:cNvPr id="16" name="直線コネクタ 15"/>
                <p:cNvCxnSpPr/>
                <p:nvPr/>
              </p:nvCxnSpPr>
              <p:spPr>
                <a:xfrm>
                  <a:off x="1266363" y="1166096"/>
                  <a:ext cx="0" cy="515251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/>
                <p:cNvCxnSpPr/>
                <p:nvPr/>
              </p:nvCxnSpPr>
              <p:spPr>
                <a:xfrm>
                  <a:off x="1266363" y="6253099"/>
                  <a:ext cx="317345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748270" y="3567640"/>
                  <a:ext cx="505267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1.0</a:t>
                  </a:r>
                  <a:endParaRPr lang="ja-JP" altLang="en-US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テキスト ボックス 18"/>
                <p:cNvSpPr txBox="1"/>
                <p:nvPr/>
              </p:nvSpPr>
              <p:spPr>
                <a:xfrm>
                  <a:off x="716492" y="6037541"/>
                  <a:ext cx="505267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0.5</a:t>
                  </a:r>
                  <a:endParaRPr lang="ja-JP" altLang="en-US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0" name="直線コネクタ 19"/>
                <p:cNvCxnSpPr/>
                <p:nvPr/>
              </p:nvCxnSpPr>
              <p:spPr>
                <a:xfrm>
                  <a:off x="1266363" y="6246604"/>
                  <a:ext cx="0" cy="6577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コネクタ 20"/>
                <p:cNvCxnSpPr/>
                <p:nvPr/>
              </p:nvCxnSpPr>
              <p:spPr>
                <a:xfrm>
                  <a:off x="2059727" y="6246604"/>
                  <a:ext cx="0" cy="6577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線コネクタ 21"/>
                <p:cNvCxnSpPr/>
                <p:nvPr/>
              </p:nvCxnSpPr>
              <p:spPr>
                <a:xfrm>
                  <a:off x="2853091" y="6246604"/>
                  <a:ext cx="0" cy="6577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コネクタ 22"/>
                <p:cNvCxnSpPr/>
                <p:nvPr/>
              </p:nvCxnSpPr>
              <p:spPr>
                <a:xfrm>
                  <a:off x="3646455" y="6246604"/>
                  <a:ext cx="0" cy="6577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コネクタ 23"/>
                <p:cNvCxnSpPr/>
                <p:nvPr/>
              </p:nvCxnSpPr>
              <p:spPr>
                <a:xfrm>
                  <a:off x="4439817" y="6246604"/>
                  <a:ext cx="0" cy="6577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982222" y="6340098"/>
                  <a:ext cx="52610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130</a:t>
                  </a:r>
                  <a:endParaRPr lang="ja-JP" alt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/>
              </p:nvSpPr>
              <p:spPr>
                <a:xfrm>
                  <a:off x="1775521" y="6340914"/>
                  <a:ext cx="52610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135</a:t>
                  </a:r>
                  <a:endParaRPr lang="ja-JP" alt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テキスト ボックス 26"/>
                <p:cNvSpPr txBox="1"/>
                <p:nvPr/>
              </p:nvSpPr>
              <p:spPr>
                <a:xfrm>
                  <a:off x="2567609" y="6340098"/>
                  <a:ext cx="52610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140</a:t>
                  </a:r>
                  <a:endParaRPr lang="ja-JP" alt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テキスト ボックス 27"/>
                <p:cNvSpPr txBox="1"/>
                <p:nvPr/>
              </p:nvSpPr>
              <p:spPr>
                <a:xfrm>
                  <a:off x="3359697" y="6340098"/>
                  <a:ext cx="52610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145</a:t>
                  </a:r>
                  <a:endParaRPr lang="ja-JP" alt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テキスト ボックス 28"/>
                <p:cNvSpPr txBox="1"/>
                <p:nvPr/>
              </p:nvSpPr>
              <p:spPr>
                <a:xfrm rot="16200000">
                  <a:off x="330658" y="3521003"/>
                  <a:ext cx="52275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OR</a:t>
                  </a:r>
                  <a:endParaRPr lang="ja-JP" altLang="en-US" b="1" baseline="30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4" name="テキスト ボックス 13"/>
              <p:cNvSpPr txBox="1"/>
              <p:nvPr/>
            </p:nvSpPr>
            <p:spPr>
              <a:xfrm>
                <a:off x="1055440" y="836712"/>
                <a:ext cx="50526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ja-JP" alt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4489774" y="6129176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" name="テキスト ボックス 11"/>
            <p:cNvSpPr txBox="1"/>
            <p:nvPr/>
          </p:nvSpPr>
          <p:spPr>
            <a:xfrm>
              <a:off x="7934755" y="6354526"/>
              <a:ext cx="2214068" cy="333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Pre-HD </a:t>
              </a:r>
              <a:r>
                <a:rPr lang="en-US" altLang="ja-JP" sz="1600" b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SNa</a:t>
              </a:r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(mEq/L)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294" y="914551"/>
            <a:ext cx="3421901" cy="5152516"/>
          </a:xfrm>
          <a:prstGeom prst="rect">
            <a:avLst/>
          </a:prstGeom>
        </p:spPr>
      </p:pic>
      <p:grpSp>
        <p:nvGrpSpPr>
          <p:cNvPr id="50" name="グループ化 49"/>
          <p:cNvGrpSpPr/>
          <p:nvPr/>
        </p:nvGrpSpPr>
        <p:grpSpPr>
          <a:xfrm>
            <a:off x="6550458" y="914331"/>
            <a:ext cx="4366904" cy="5797665"/>
            <a:chOff x="4828518" y="1015711"/>
            <a:chExt cx="4366904" cy="5797665"/>
          </a:xfrm>
        </p:grpSpPr>
        <p:cxnSp>
          <p:nvCxnSpPr>
            <p:cNvPr id="51" name="直線コネクタ 50"/>
            <p:cNvCxnSpPr/>
            <p:nvPr/>
          </p:nvCxnSpPr>
          <p:spPr>
            <a:xfrm>
              <a:off x="5683168" y="1015711"/>
              <a:ext cx="5884" cy="51783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>
              <a:off x="5694154" y="6128588"/>
              <a:ext cx="3290066" cy="139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テキスト ボックス 52"/>
            <p:cNvSpPr txBox="1"/>
            <p:nvPr/>
          </p:nvSpPr>
          <p:spPr>
            <a:xfrm>
              <a:off x="5115204" y="3433177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ja-JP" alt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5116879" y="5968785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ja-JP" alt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直線コネクタ 55"/>
            <p:cNvCxnSpPr/>
            <p:nvPr/>
          </p:nvCxnSpPr>
          <p:spPr>
            <a:xfrm>
              <a:off x="6686807" y="6144395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/>
            <p:cNvCxnSpPr/>
            <p:nvPr/>
          </p:nvCxnSpPr>
          <p:spPr>
            <a:xfrm>
              <a:off x="7351977" y="6144395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/>
            <p:cNvCxnSpPr/>
            <p:nvPr/>
          </p:nvCxnSpPr>
          <p:spPr>
            <a:xfrm>
              <a:off x="8017147" y="6155546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/>
            <p:nvPr/>
          </p:nvCxnSpPr>
          <p:spPr>
            <a:xfrm>
              <a:off x="8682317" y="6155546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テキスト ボックス 59"/>
            <p:cNvSpPr txBox="1"/>
            <p:nvPr/>
          </p:nvSpPr>
          <p:spPr>
            <a:xfrm>
              <a:off x="5455828" y="6215587"/>
              <a:ext cx="4812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-10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5877936" y="6216403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-8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 rot="16200000">
              <a:off x="4747726" y="3354435"/>
              <a:ext cx="5309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</a:t>
              </a:r>
              <a:endParaRPr lang="ja-JP" altLang="en-US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3" name="直線コネクタ 62"/>
            <p:cNvCxnSpPr/>
            <p:nvPr/>
          </p:nvCxnSpPr>
          <p:spPr>
            <a:xfrm>
              <a:off x="6021637" y="6149232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>
              <a:off x="7019392" y="6160383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7684562" y="6160383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/>
            <p:cNvCxnSpPr/>
            <p:nvPr/>
          </p:nvCxnSpPr>
          <p:spPr>
            <a:xfrm>
              <a:off x="8349732" y="6160383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/>
            <p:cNvCxnSpPr/>
            <p:nvPr/>
          </p:nvCxnSpPr>
          <p:spPr>
            <a:xfrm>
              <a:off x="8981453" y="6149232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/>
            <p:cNvCxnSpPr/>
            <p:nvPr/>
          </p:nvCxnSpPr>
          <p:spPr>
            <a:xfrm>
              <a:off x="6354222" y="6154153"/>
              <a:ext cx="0" cy="6577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テキスト ボックス 68"/>
            <p:cNvSpPr txBox="1"/>
            <p:nvPr/>
          </p:nvSpPr>
          <p:spPr>
            <a:xfrm>
              <a:off x="6219457" y="6214194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-6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6526008" y="6212117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-4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6867529" y="6209908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6693500" y="6474822"/>
              <a:ext cx="15520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ΔSNa (mEq/L)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7211160" y="6215587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7532909" y="6216403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7863279" y="621419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8203283" y="6212117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8533653" y="6221059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8783130" y="6215010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ja-JP" alt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9" name="テキスト ボックス 78"/>
          <p:cNvSpPr txBox="1"/>
          <p:nvPr/>
        </p:nvSpPr>
        <p:spPr>
          <a:xfrm>
            <a:off x="6883687" y="72454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ja-JP" alt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A9134FD1-5315-4057-AB3B-AE0B6FD02D8A}"/>
              </a:ext>
            </a:extLst>
          </p:cNvPr>
          <p:cNvSpPr txBox="1"/>
          <p:nvPr/>
        </p:nvSpPr>
        <p:spPr>
          <a:xfrm flipH="1">
            <a:off x="1597222" y="324853"/>
            <a:ext cx="779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205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115768FA-1947-4C48-A6D4-67197339EE43}"/>
              </a:ext>
            </a:extLst>
          </p:cNvPr>
          <p:cNvSpPr txBox="1"/>
          <p:nvPr/>
        </p:nvSpPr>
        <p:spPr>
          <a:xfrm flipH="1">
            <a:off x="6464419" y="313336"/>
            <a:ext cx="779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205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0" lang="en-US" altLang="ja-JP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B19C27F8-84C4-4E29-A369-1DFE2CE54263}"/>
              </a:ext>
            </a:extLst>
          </p:cNvPr>
          <p:cNvSpPr txBox="1"/>
          <p:nvPr/>
        </p:nvSpPr>
        <p:spPr>
          <a:xfrm>
            <a:off x="3613" y="-35960"/>
            <a:ext cx="283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320540">
              <a:defRPr/>
            </a:pPr>
            <a:r>
              <a:rPr kumimoji="0" lang="en-US" altLang="ja-JP" b="1" kern="0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kumimoji="0" lang="en-US" altLang="ja-JP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</a:p>
        </p:txBody>
      </p:sp>
    </p:spTree>
    <p:extLst>
      <p:ext uri="{BB962C8B-B14F-4D97-AF65-F5344CB8AC3E}">
        <p14:creationId xmlns:p14="http://schemas.microsoft.com/office/powerpoint/2010/main" val="771027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1698132" y="673340"/>
            <a:ext cx="4281924" cy="5942462"/>
            <a:chOff x="5651409" y="522859"/>
            <a:chExt cx="4281924" cy="5942462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0314" y="676471"/>
              <a:ext cx="3229657" cy="5152516"/>
            </a:xfrm>
            <a:prstGeom prst="rect">
              <a:avLst/>
            </a:prstGeom>
          </p:spPr>
        </p:pic>
        <p:grpSp>
          <p:nvGrpSpPr>
            <p:cNvPr id="4" name="グループ化 3"/>
            <p:cNvGrpSpPr/>
            <p:nvPr/>
          </p:nvGrpSpPr>
          <p:grpSpPr>
            <a:xfrm>
              <a:off x="5651409" y="522859"/>
              <a:ext cx="4281924" cy="5942462"/>
              <a:chOff x="6278572" y="836712"/>
              <a:chExt cx="4281924" cy="5851167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6278572" y="836712"/>
                <a:ext cx="4281924" cy="5631834"/>
                <a:chOff x="733956" y="836712"/>
                <a:chExt cx="4281924" cy="5631834"/>
              </a:xfrm>
            </p:grpSpPr>
            <p:grpSp>
              <p:nvGrpSpPr>
                <p:cNvPr id="7" name="グループ化 6"/>
                <p:cNvGrpSpPr/>
                <p:nvPr/>
              </p:nvGrpSpPr>
              <p:grpSpPr>
                <a:xfrm>
                  <a:off x="733956" y="955174"/>
                  <a:ext cx="4032447" cy="5513372"/>
                  <a:chOff x="407370" y="1166096"/>
                  <a:chExt cx="4032447" cy="5513372"/>
                </a:xfrm>
              </p:grpSpPr>
              <p:cxnSp>
                <p:nvCxnSpPr>
                  <p:cNvPr id="10" name="直線コネクタ 9"/>
                  <p:cNvCxnSpPr/>
                  <p:nvPr/>
                </p:nvCxnSpPr>
                <p:spPr>
                  <a:xfrm>
                    <a:off x="1266363" y="1166096"/>
                    <a:ext cx="0" cy="5152516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直線コネクタ 10"/>
                  <p:cNvCxnSpPr/>
                  <p:nvPr/>
                </p:nvCxnSpPr>
                <p:spPr>
                  <a:xfrm>
                    <a:off x="1266363" y="6253099"/>
                    <a:ext cx="3173454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テキスト ボックス 11"/>
                  <p:cNvSpPr txBox="1"/>
                  <p:nvPr/>
                </p:nvSpPr>
                <p:spPr>
                  <a:xfrm>
                    <a:off x="748270" y="3567640"/>
                    <a:ext cx="505267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1.0</a:t>
                    </a:r>
                    <a:endParaRPr lang="ja-JP" altLang="en-US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" name="テキスト ボックス 12"/>
                  <p:cNvSpPr txBox="1"/>
                  <p:nvPr/>
                </p:nvSpPr>
                <p:spPr>
                  <a:xfrm>
                    <a:off x="716492" y="6037541"/>
                    <a:ext cx="505267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0.5</a:t>
                    </a:r>
                    <a:endParaRPr lang="ja-JP" altLang="en-US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4" name="直線コネクタ 13"/>
                  <p:cNvCxnSpPr/>
                  <p:nvPr/>
                </p:nvCxnSpPr>
                <p:spPr>
                  <a:xfrm>
                    <a:off x="1266363" y="6246604"/>
                    <a:ext cx="0" cy="6577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直線コネクタ 14"/>
                  <p:cNvCxnSpPr/>
                  <p:nvPr/>
                </p:nvCxnSpPr>
                <p:spPr>
                  <a:xfrm>
                    <a:off x="2059727" y="6246604"/>
                    <a:ext cx="0" cy="6577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直線コネクタ 15"/>
                  <p:cNvCxnSpPr/>
                  <p:nvPr/>
                </p:nvCxnSpPr>
                <p:spPr>
                  <a:xfrm>
                    <a:off x="2853091" y="6246604"/>
                    <a:ext cx="0" cy="6577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直線コネクタ 16"/>
                  <p:cNvCxnSpPr/>
                  <p:nvPr/>
                </p:nvCxnSpPr>
                <p:spPr>
                  <a:xfrm>
                    <a:off x="3646455" y="6246604"/>
                    <a:ext cx="0" cy="6577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線コネクタ 17"/>
                  <p:cNvCxnSpPr/>
                  <p:nvPr/>
                </p:nvCxnSpPr>
                <p:spPr>
                  <a:xfrm>
                    <a:off x="4439817" y="6246604"/>
                    <a:ext cx="0" cy="6577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テキスト ボックス 18"/>
                  <p:cNvSpPr txBox="1"/>
                  <p:nvPr/>
                </p:nvSpPr>
                <p:spPr>
                  <a:xfrm>
                    <a:off x="982222" y="6340098"/>
                    <a:ext cx="52610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130</a:t>
                    </a:r>
                    <a:endParaRPr lang="ja-JP" altLang="en-US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" name="テキスト ボックス 19"/>
                  <p:cNvSpPr txBox="1"/>
                  <p:nvPr/>
                </p:nvSpPr>
                <p:spPr>
                  <a:xfrm>
                    <a:off x="1775521" y="6340914"/>
                    <a:ext cx="52610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135</a:t>
                    </a:r>
                    <a:endParaRPr lang="ja-JP" altLang="en-US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" name="テキスト ボックス 20"/>
                  <p:cNvSpPr txBox="1"/>
                  <p:nvPr/>
                </p:nvSpPr>
                <p:spPr>
                  <a:xfrm>
                    <a:off x="2567609" y="6340098"/>
                    <a:ext cx="52610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140</a:t>
                    </a:r>
                    <a:endParaRPr lang="ja-JP" altLang="en-US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" name="テキスト ボックス 21"/>
                  <p:cNvSpPr txBox="1"/>
                  <p:nvPr/>
                </p:nvSpPr>
                <p:spPr>
                  <a:xfrm>
                    <a:off x="3359697" y="6340098"/>
                    <a:ext cx="52610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145</a:t>
                    </a:r>
                    <a:endParaRPr lang="ja-JP" altLang="en-US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" name="テキスト ボックス 22"/>
                  <p:cNvSpPr txBox="1"/>
                  <p:nvPr/>
                </p:nvSpPr>
                <p:spPr>
                  <a:xfrm rot="16200000">
                    <a:off x="336970" y="3509880"/>
                    <a:ext cx="510131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ja-JP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HR</a:t>
                    </a:r>
                    <a:endParaRPr lang="ja-JP" altLang="en-US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" name="テキスト ボックス 7"/>
                <p:cNvSpPr txBox="1"/>
                <p:nvPr/>
              </p:nvSpPr>
              <p:spPr>
                <a:xfrm>
                  <a:off x="1055440" y="836712"/>
                  <a:ext cx="505267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1.5</a:t>
                  </a:r>
                  <a:endParaRPr lang="ja-JP" altLang="en-US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テキスト ボックス 8"/>
                <p:cNvSpPr txBox="1"/>
                <p:nvPr/>
              </p:nvSpPr>
              <p:spPr>
                <a:xfrm>
                  <a:off x="4489774" y="6129176"/>
                  <a:ext cx="52610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150</a:t>
                  </a:r>
                  <a:endParaRPr lang="ja-JP" alt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" name="テキスト ボックス 5"/>
              <p:cNvSpPr txBox="1"/>
              <p:nvPr/>
            </p:nvSpPr>
            <p:spPr>
              <a:xfrm>
                <a:off x="7934755" y="6354526"/>
                <a:ext cx="2214068" cy="3333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Pre-HD </a:t>
                </a:r>
                <a:r>
                  <a:rPr lang="en-US" altLang="ja-JP" sz="1600" b="1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SNa</a:t>
                </a:r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(mEq/L)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6" name="グループ化 55"/>
          <p:cNvGrpSpPr/>
          <p:nvPr/>
        </p:nvGrpSpPr>
        <p:grpSpPr>
          <a:xfrm>
            <a:off x="6157704" y="692686"/>
            <a:ext cx="4365364" cy="5987455"/>
            <a:chOff x="6274416" y="841814"/>
            <a:chExt cx="4365364" cy="5987455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66348" y="1040031"/>
              <a:ext cx="3399095" cy="5152516"/>
            </a:xfrm>
            <a:prstGeom prst="rect">
              <a:avLst/>
            </a:prstGeom>
          </p:spPr>
        </p:pic>
        <p:grpSp>
          <p:nvGrpSpPr>
            <p:cNvPr id="27" name="グループ化 26"/>
            <p:cNvGrpSpPr/>
            <p:nvPr/>
          </p:nvGrpSpPr>
          <p:grpSpPr>
            <a:xfrm>
              <a:off x="6274416" y="1031604"/>
              <a:ext cx="4365364" cy="5797665"/>
              <a:chOff x="4830058" y="1015711"/>
              <a:chExt cx="4365364" cy="5797665"/>
            </a:xfrm>
          </p:grpSpPr>
          <p:cxnSp>
            <p:nvCxnSpPr>
              <p:cNvPr id="28" name="直線コネクタ 27"/>
              <p:cNvCxnSpPr/>
              <p:nvPr/>
            </p:nvCxnSpPr>
            <p:spPr>
              <a:xfrm>
                <a:off x="5683168" y="1015711"/>
                <a:ext cx="5884" cy="517839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694154" y="6128588"/>
                <a:ext cx="3290066" cy="139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テキスト ボックス 29"/>
              <p:cNvSpPr txBox="1"/>
              <p:nvPr/>
            </p:nvSpPr>
            <p:spPr>
              <a:xfrm>
                <a:off x="5115204" y="343317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ja-JP" alt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5116879" y="596878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ja-JP" alt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2" name="直線コネクタ 31"/>
              <p:cNvCxnSpPr/>
              <p:nvPr/>
            </p:nvCxnSpPr>
            <p:spPr>
              <a:xfrm>
                <a:off x="6686807" y="6144395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7351977" y="6144395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8017147" y="6155546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/>
              <p:cNvCxnSpPr/>
              <p:nvPr/>
            </p:nvCxnSpPr>
            <p:spPr>
              <a:xfrm>
                <a:off x="8682317" y="6155546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テキスト ボックス 35"/>
              <p:cNvSpPr txBox="1"/>
              <p:nvPr/>
            </p:nvSpPr>
            <p:spPr>
              <a:xfrm>
                <a:off x="5455828" y="6215587"/>
                <a:ext cx="4812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-10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>
                <a:off x="5877936" y="6216403"/>
                <a:ext cx="3674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-8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 rot="16200000">
                <a:off x="4717206" y="3385369"/>
                <a:ext cx="59503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b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OR </a:t>
                </a:r>
                <a:endParaRPr lang="ja-JP" altLang="en-US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9" name="直線コネクタ 38"/>
              <p:cNvCxnSpPr/>
              <p:nvPr/>
            </p:nvCxnSpPr>
            <p:spPr>
              <a:xfrm>
                <a:off x="6021637" y="6149232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7019392" y="6160383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7684562" y="6160383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8349732" y="6160383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>
              <a:xfrm>
                <a:off x="8981453" y="6149232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6354222" y="6154153"/>
                <a:ext cx="0" cy="657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テキスト ボックス 44"/>
              <p:cNvSpPr txBox="1"/>
              <p:nvPr/>
            </p:nvSpPr>
            <p:spPr>
              <a:xfrm>
                <a:off x="6219457" y="6214194"/>
                <a:ext cx="3674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-6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テキスト ボックス 45"/>
              <p:cNvSpPr txBox="1"/>
              <p:nvPr/>
            </p:nvSpPr>
            <p:spPr>
              <a:xfrm>
                <a:off x="6526008" y="6212117"/>
                <a:ext cx="3674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-4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>
                <a:off x="6867529" y="6209908"/>
                <a:ext cx="3674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-2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6693500" y="6474822"/>
                <a:ext cx="15520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ΔSNa (mEq/L)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7211160" y="6215587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7532909" y="6216403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7863279" y="6214194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>
                <a:off x="8203283" y="6212117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>
                <a:off x="8533653" y="6221059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8783130" y="6215010"/>
                <a:ext cx="4122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ja-JP" alt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5" name="テキスト ボックス 54"/>
            <p:cNvSpPr txBox="1"/>
            <p:nvPr/>
          </p:nvSpPr>
          <p:spPr>
            <a:xfrm>
              <a:off x="6594954" y="841814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ja-JP" alt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1EE8B186-CB31-4BFF-9019-D1252DDE8D6B}"/>
              </a:ext>
            </a:extLst>
          </p:cNvPr>
          <p:cNvSpPr txBox="1"/>
          <p:nvPr/>
        </p:nvSpPr>
        <p:spPr>
          <a:xfrm flipH="1">
            <a:off x="1613552" y="324853"/>
            <a:ext cx="779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205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CA4BCCF-B04E-4C9B-B09B-48E786E12648}"/>
              </a:ext>
            </a:extLst>
          </p:cNvPr>
          <p:cNvSpPr txBox="1"/>
          <p:nvPr/>
        </p:nvSpPr>
        <p:spPr>
          <a:xfrm flipH="1">
            <a:off x="6121516" y="313336"/>
            <a:ext cx="779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205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0" lang="en-US" altLang="ja-JP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31661BA-CBC6-4E75-B5A3-10354C571752}"/>
              </a:ext>
            </a:extLst>
          </p:cNvPr>
          <p:cNvSpPr txBox="1"/>
          <p:nvPr/>
        </p:nvSpPr>
        <p:spPr>
          <a:xfrm>
            <a:off x="3613" y="-35960"/>
            <a:ext cx="283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320540">
              <a:defRPr/>
            </a:pPr>
            <a:r>
              <a:rPr kumimoji="0" lang="en-US" altLang="ja-JP" b="1" kern="0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kumimoji="0" lang="en-US" altLang="ja-JP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5B502A7-126B-40A4-AC22-4398C388AD1E}"/>
              </a:ext>
            </a:extLst>
          </p:cNvPr>
          <p:cNvSpPr txBox="1"/>
          <p:nvPr/>
        </p:nvSpPr>
        <p:spPr>
          <a:xfrm rot="16200000">
            <a:off x="1588515" y="3233444"/>
            <a:ext cx="5309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ja-JP" altLang="en-US" b="1" baseline="30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45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3456</TotalTime>
  <Words>154</Words>
  <Application>Microsoft Office PowerPoint</Application>
  <PresentationFormat>ワイド画面</PresentationFormat>
  <Paragraphs>88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KICHIRO自宅</dc:creator>
  <cp:lastModifiedBy>藤崎 毅一郎</cp:lastModifiedBy>
  <cp:revision>113</cp:revision>
  <dcterms:created xsi:type="dcterms:W3CDTF">2017-01-19T11:00:48Z</dcterms:created>
  <dcterms:modified xsi:type="dcterms:W3CDTF">2021-01-01T15:51:13Z</dcterms:modified>
</cp:coreProperties>
</file>