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2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4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68B7-FA38-4255-AADD-FDF9E0C57C5E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5422-8EA5-467C-9DEE-589FD9B6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502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68B7-FA38-4255-AADD-FDF9E0C57C5E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5422-8EA5-467C-9DEE-589FD9B6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4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68B7-FA38-4255-AADD-FDF9E0C57C5E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5422-8EA5-467C-9DEE-589FD9B6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272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68B7-FA38-4255-AADD-FDF9E0C57C5E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5422-8EA5-467C-9DEE-589FD9B6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82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68B7-FA38-4255-AADD-FDF9E0C57C5E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5422-8EA5-467C-9DEE-589FD9B6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52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68B7-FA38-4255-AADD-FDF9E0C57C5E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5422-8EA5-467C-9DEE-589FD9B6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890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68B7-FA38-4255-AADD-FDF9E0C57C5E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5422-8EA5-467C-9DEE-589FD9B6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50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68B7-FA38-4255-AADD-FDF9E0C57C5E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5422-8EA5-467C-9DEE-589FD9B6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406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68B7-FA38-4255-AADD-FDF9E0C57C5E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5422-8EA5-467C-9DEE-589FD9B6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719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68B7-FA38-4255-AADD-FDF9E0C57C5E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5422-8EA5-467C-9DEE-589FD9B6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716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68B7-FA38-4255-AADD-FDF9E0C57C5E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5422-8EA5-467C-9DEE-589FD9B6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037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B68B7-FA38-4255-AADD-FDF9E0C57C5E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5422-8EA5-467C-9DEE-589FD9B6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418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004239"/>
              </p:ext>
            </p:extLst>
          </p:nvPr>
        </p:nvGraphicFramePr>
        <p:xfrm>
          <a:off x="857251" y="786526"/>
          <a:ext cx="7458075" cy="5450094"/>
        </p:xfrm>
        <a:graphic>
          <a:graphicData uri="http://schemas.openxmlformats.org/drawingml/2006/table">
            <a:tbl>
              <a:tblPr firstRow="1" firstCol="1" lastRow="1" lastCol="1"/>
              <a:tblGrid>
                <a:gridCol w="1145340"/>
                <a:gridCol w="1278401"/>
                <a:gridCol w="1199131"/>
                <a:gridCol w="1278401"/>
                <a:gridCol w="1278401"/>
                <a:gridCol w="1278401"/>
              </a:tblGrid>
              <a:tr h="293292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threshold</a:t>
                      </a:r>
                    </a:p>
                  </a:txBody>
                  <a:tcPr marL="44101" marR="4410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sensitivity</a:t>
                      </a:r>
                    </a:p>
                  </a:txBody>
                  <a:tcPr marL="44101" marR="4410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specificity</a:t>
                      </a:r>
                    </a:p>
                  </a:txBody>
                  <a:tcPr marL="44101" marR="4410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accuracy</a:t>
                      </a:r>
                    </a:p>
                  </a:txBody>
                  <a:tcPr marL="44101" marR="4410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 err="1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npv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44101" marR="4410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ppv</a:t>
                      </a:r>
                    </a:p>
                  </a:txBody>
                  <a:tcPr marL="44101" marR="4410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292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0.10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1.0000000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0.18750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0.5666667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1.0000000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0.5185185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3292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0.15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0.9642857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0.28125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0.6000000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0.9000000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0.5400000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292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0.20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0.9285714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0.37500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0.6333333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0.8571429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0.5652174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292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0.25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0.8571429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0.37500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0.6000000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0.7500000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0.5454545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292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0.30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0.8571429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0.40625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0.6166667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0.7647059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0.5581395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292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0.35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0.8571429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0.43750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0.6333333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0.7777778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0.5714286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292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0.40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0.8214286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0.56250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0.6833333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0.7826087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0.6216216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292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0.45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0.7857143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0.68750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0.7333333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0.7857143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0.6875000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292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0.50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0.7142857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0.78125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0.7500000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0.7575758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0.7407407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292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0.55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0.6071429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0.84375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0.7333333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0.7105263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0.7727273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292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0.5000000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0.84375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0.6833333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0.6585366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0.7368421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292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0.65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0.4642857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0.96875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0.7333333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0.6739130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0.9285714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292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0.70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0.3571429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0.96875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0.6833333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0.6326531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0.9090909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292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0.75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0.3214286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0.96875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0.6666667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0.6200000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0.9000000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292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0.80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0.2857143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1.00000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0.6666667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0.6153846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1.0000000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292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0.85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0.2500000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1.00000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0.6500000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0.6037736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1.0000000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292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0.90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0.1428571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1.00000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0.6000000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0.5714286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1.0000000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838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80"/>
                        </a:spcBef>
                        <a:spcAft>
                          <a:spcPts val="180"/>
                        </a:spcAft>
                      </a:pPr>
                      <a:r>
                        <a:rPr lang="en-US" sz="10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101" marR="441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5367" y="140195"/>
            <a:ext cx="3888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Table 2: </a:t>
            </a:r>
          </a:p>
          <a:p>
            <a:r>
              <a:rPr lang="en-US" b="1" dirty="0" smtClean="0"/>
              <a:t>CTOT14 Discovery Threshold Matrix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30497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</TotalTime>
  <Words>116</Words>
  <Application>Microsoft Office PowerPoint</Application>
  <PresentationFormat>On-screen Show (4:3)</PresentationFormat>
  <Paragraphs>116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</vt:lpstr>
      <vt:lpstr>Times New Roman</vt:lpstr>
      <vt:lpstr>Office Theme</vt:lpstr>
      <vt:lpstr>PowerPoint Presentation</vt:lpstr>
    </vt:vector>
  </TitlesOfParts>
  <Company>Northwestern Memorial Hospital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Levitsky, Josh</dc:creator>
  <cp:lastModifiedBy>Levitsky, Josh</cp:lastModifiedBy>
  <cp:revision>7</cp:revision>
  <dcterms:created xsi:type="dcterms:W3CDTF">2018-11-19T21:24:00Z</dcterms:created>
  <dcterms:modified xsi:type="dcterms:W3CDTF">2019-04-22T20:59:05Z</dcterms:modified>
</cp:coreProperties>
</file>