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F0CA-A8AE-494E-BB3D-6BAC1493154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F2F5-D5CF-42B1-B5DD-0E0AFF2DB04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489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F0CA-A8AE-494E-BB3D-6BAC1493154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F2F5-D5CF-42B1-B5DD-0E0AFF2DB04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240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F0CA-A8AE-494E-BB3D-6BAC1493154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F2F5-D5CF-42B1-B5DD-0E0AFF2DB04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17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F0CA-A8AE-494E-BB3D-6BAC1493154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F2F5-D5CF-42B1-B5DD-0E0AFF2DB04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227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F0CA-A8AE-494E-BB3D-6BAC1493154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F2F5-D5CF-42B1-B5DD-0E0AFF2DB04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483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F0CA-A8AE-494E-BB3D-6BAC1493154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F2F5-D5CF-42B1-B5DD-0E0AFF2DB04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09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F0CA-A8AE-494E-BB3D-6BAC1493154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F2F5-D5CF-42B1-B5DD-0E0AFF2DB04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37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F0CA-A8AE-494E-BB3D-6BAC1493154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F2F5-D5CF-42B1-B5DD-0E0AFF2DB04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687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F0CA-A8AE-494E-BB3D-6BAC1493154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F2F5-D5CF-42B1-B5DD-0E0AFF2DB04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684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F0CA-A8AE-494E-BB3D-6BAC1493154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F2F5-D5CF-42B1-B5DD-0E0AFF2DB04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212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DF0CA-A8AE-494E-BB3D-6BAC1493154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FF2F5-D5CF-42B1-B5DD-0E0AFF2DB04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786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DF0CA-A8AE-494E-BB3D-6BAC14931540}" type="datetimeFigureOut">
              <a:rPr lang="en-US" smtClean="0"/>
              <a:t>9/20/2020</a:t>
            </a:fld>
            <a:endParaRPr lang="en-US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FF2F5-D5CF-42B1-B5DD-0E0AFF2DB04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3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emf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092624"/>
              </p:ext>
            </p:extLst>
          </p:nvPr>
        </p:nvGraphicFramePr>
        <p:xfrm>
          <a:off x="77274" y="-16512"/>
          <a:ext cx="6156101" cy="2284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Prism 8" r:id="rId3" imgW="7953597" imgH="2950382" progId="Prism8.Document">
                  <p:embed/>
                </p:oleObj>
              </mc:Choice>
              <mc:Fallback>
                <p:oleObj name="Prism 8" r:id="rId3" imgW="7953597" imgH="2950382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7274" y="-16512"/>
                        <a:ext cx="6156101" cy="22842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6369880"/>
              </p:ext>
            </p:extLst>
          </p:nvPr>
        </p:nvGraphicFramePr>
        <p:xfrm>
          <a:off x="6032681" y="-16512"/>
          <a:ext cx="6009066" cy="22690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Prism 8" r:id="rId5" imgW="7711226" imgH="2912206" progId="Prism8.Document">
                  <p:embed/>
                </p:oleObj>
              </mc:Choice>
              <mc:Fallback>
                <p:oleObj name="Prism 8" r:id="rId5" imgW="7711226" imgH="2912206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32681" y="-16512"/>
                        <a:ext cx="6009066" cy="22690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1276961"/>
              </p:ext>
            </p:extLst>
          </p:nvPr>
        </p:nvGraphicFramePr>
        <p:xfrm>
          <a:off x="77273" y="2164724"/>
          <a:ext cx="5929649" cy="21921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Prism 8" r:id="rId7" imgW="7659366" imgH="2922650" progId="Prism8.Document">
                  <p:embed/>
                </p:oleObj>
              </mc:Choice>
              <mc:Fallback>
                <p:oleObj name="Prism 8" r:id="rId7" imgW="7659366" imgH="292265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7273" y="2164724"/>
                        <a:ext cx="5929649" cy="21921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6188342"/>
              </p:ext>
            </p:extLst>
          </p:nvPr>
        </p:nvGraphicFramePr>
        <p:xfrm>
          <a:off x="6194961" y="2166883"/>
          <a:ext cx="5958589" cy="22848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Prism 8" r:id="rId9" imgW="7655045" imgH="2934895" progId="Prism8.Document">
                  <p:embed/>
                </p:oleObj>
              </mc:Choice>
              <mc:Fallback>
                <p:oleObj name="Prism 8" r:id="rId9" imgW="7655045" imgH="2934895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194961" y="2166883"/>
                        <a:ext cx="5958589" cy="22848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8176212"/>
              </p:ext>
            </p:extLst>
          </p:nvPr>
        </p:nvGraphicFramePr>
        <p:xfrm>
          <a:off x="126326" y="4297156"/>
          <a:ext cx="5831541" cy="22409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Prism 8" r:id="rId11" imgW="7655045" imgH="2941018" progId="Prism8.Document">
                  <p:embed/>
                </p:oleObj>
              </mc:Choice>
              <mc:Fallback>
                <p:oleObj name="Prism 8" r:id="rId11" imgW="7655045" imgH="294101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26326" y="4297156"/>
                        <a:ext cx="5831541" cy="22409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2394543"/>
              </p:ext>
            </p:extLst>
          </p:nvPr>
        </p:nvGraphicFramePr>
        <p:xfrm>
          <a:off x="6194962" y="4356867"/>
          <a:ext cx="5846785" cy="22004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Prism 8" r:id="rId13" imgW="7680975" imgH="2945700" progId="Prism8.Document">
                  <p:embed/>
                </p:oleObj>
              </mc:Choice>
              <mc:Fallback>
                <p:oleObj name="Prism 8" r:id="rId13" imgW="7680975" imgH="2945700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194962" y="4356867"/>
                        <a:ext cx="5846785" cy="22004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aixaDeTexto 9"/>
          <p:cNvSpPr txBox="1"/>
          <p:nvPr/>
        </p:nvSpPr>
        <p:spPr>
          <a:xfrm>
            <a:off x="0" y="19872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/>
              <a:t>A</a:t>
            </a:r>
            <a:endParaRPr lang="en-US" sz="2000" b="1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5939718" y="6537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/>
              <a:t>B</a:t>
            </a:r>
            <a:endParaRPr lang="en-US" sz="2000" b="1" dirty="0"/>
          </a:p>
        </p:txBody>
      </p:sp>
      <p:sp>
        <p:nvSpPr>
          <p:cNvPr id="12" name="CaixaDeTexto 11"/>
          <p:cNvSpPr txBox="1"/>
          <p:nvPr/>
        </p:nvSpPr>
        <p:spPr>
          <a:xfrm>
            <a:off x="79926" y="2086379"/>
            <a:ext cx="320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/>
              <a:t>C</a:t>
            </a:r>
            <a:endParaRPr lang="en-US" sz="2000" b="1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6114106" y="2098078"/>
            <a:ext cx="3465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/>
              <a:t>D</a:t>
            </a:r>
            <a:endParaRPr lang="en-US" sz="2000" b="1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140055" y="4280575"/>
            <a:ext cx="309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/>
              <a:t>E</a:t>
            </a:r>
            <a:endParaRPr lang="en-US" sz="2000" b="1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6184359" y="4296944"/>
            <a:ext cx="3016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/>
              <a:t>F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75162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8575698"/>
              </p:ext>
            </p:extLst>
          </p:nvPr>
        </p:nvGraphicFramePr>
        <p:xfrm>
          <a:off x="0" y="562609"/>
          <a:ext cx="6130344" cy="23811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Prism 8" r:id="rId3" imgW="7676293" imgH="2982075" progId="Prism8.Document">
                  <p:embed/>
                </p:oleObj>
              </mc:Choice>
              <mc:Fallback>
                <p:oleObj name="Prism 8" r:id="rId3" imgW="7676293" imgH="2982075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562609"/>
                        <a:ext cx="6130344" cy="23811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3482679"/>
              </p:ext>
            </p:extLst>
          </p:nvPr>
        </p:nvGraphicFramePr>
        <p:xfrm>
          <a:off x="6037263" y="606425"/>
          <a:ext cx="6070600" cy="233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Prism 8" r:id="rId5" imgW="7677733" imgH="2954704" progId="Prism8.Document">
                  <p:embed/>
                </p:oleObj>
              </mc:Choice>
              <mc:Fallback>
                <p:oleObj name="Prism 8" r:id="rId5" imgW="7677733" imgH="2954704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37263" y="606425"/>
                        <a:ext cx="6070600" cy="2336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0543518"/>
              </p:ext>
            </p:extLst>
          </p:nvPr>
        </p:nvGraphicFramePr>
        <p:xfrm>
          <a:off x="3065172" y="2987990"/>
          <a:ext cx="6282679" cy="2463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Prism 8" r:id="rId7" imgW="7700782" imgH="3018811" progId="Prism8.Document">
                  <p:embed/>
                </p:oleObj>
              </mc:Choice>
              <mc:Fallback>
                <p:oleObj name="Prism 8" r:id="rId7" imgW="7700782" imgH="3018811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065172" y="2987990"/>
                        <a:ext cx="6282679" cy="2463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aixaDeTexto 6"/>
          <p:cNvSpPr txBox="1"/>
          <p:nvPr/>
        </p:nvSpPr>
        <p:spPr>
          <a:xfrm>
            <a:off x="51516" y="478066"/>
            <a:ext cx="3481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/>
              <a:t>G</a:t>
            </a:r>
            <a:endParaRPr lang="en-US" sz="2000" b="1" dirty="0"/>
          </a:p>
        </p:txBody>
      </p:sp>
      <p:sp>
        <p:nvSpPr>
          <p:cNvPr id="8" name="CaixaDeTexto 7"/>
          <p:cNvSpPr txBox="1"/>
          <p:nvPr/>
        </p:nvSpPr>
        <p:spPr>
          <a:xfrm>
            <a:off x="6017261" y="518362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/>
              <a:t>H</a:t>
            </a:r>
            <a:endParaRPr lang="en-US" b="1" dirty="0"/>
          </a:p>
        </p:txBody>
      </p:sp>
      <p:sp>
        <p:nvSpPr>
          <p:cNvPr id="9" name="CaixaDeTexto 8"/>
          <p:cNvSpPr txBox="1"/>
          <p:nvPr/>
        </p:nvSpPr>
        <p:spPr>
          <a:xfrm>
            <a:off x="3155323" y="3026535"/>
            <a:ext cx="253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b="1" dirty="0" smtClean="0"/>
              <a:t>I</a:t>
            </a:r>
            <a:endParaRPr lang="en-US" sz="2000" b="1" dirty="0"/>
          </a:p>
        </p:txBody>
      </p:sp>
      <p:sp>
        <p:nvSpPr>
          <p:cNvPr id="10" name="Elipse 9"/>
          <p:cNvSpPr/>
          <p:nvPr/>
        </p:nvSpPr>
        <p:spPr>
          <a:xfrm>
            <a:off x="9652882" y="3172569"/>
            <a:ext cx="119270" cy="11131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ipse 10"/>
          <p:cNvSpPr/>
          <p:nvPr/>
        </p:nvSpPr>
        <p:spPr>
          <a:xfrm>
            <a:off x="9678059" y="3420381"/>
            <a:ext cx="119270" cy="11131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aixaDeTexto 11"/>
          <p:cNvSpPr txBox="1"/>
          <p:nvPr/>
        </p:nvSpPr>
        <p:spPr>
          <a:xfrm>
            <a:off x="9732397" y="3068954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MS</a:t>
            </a:r>
            <a:endParaRPr lang="en-US" sz="1400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9765526" y="3284963"/>
            <a:ext cx="8643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dirty="0" smtClean="0"/>
              <a:t>MS/MDD</a:t>
            </a:r>
            <a:endParaRPr lang="en-US" sz="1400" dirty="0"/>
          </a:p>
        </p:txBody>
      </p:sp>
      <p:sp>
        <p:nvSpPr>
          <p:cNvPr id="2" name="CaixaDeTexto 1"/>
          <p:cNvSpPr txBox="1"/>
          <p:nvPr/>
        </p:nvSpPr>
        <p:spPr>
          <a:xfrm>
            <a:off x="835094" y="5266662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Fig. S3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0299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14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Tema do Office</vt:lpstr>
      <vt:lpstr>Prism 8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Cleonice alves melo</dc:creator>
  <cp:lastModifiedBy>Cleonice alves melo</cp:lastModifiedBy>
  <cp:revision>5</cp:revision>
  <dcterms:created xsi:type="dcterms:W3CDTF">2020-09-13T19:59:17Z</dcterms:created>
  <dcterms:modified xsi:type="dcterms:W3CDTF">2020-09-20T20:05:40Z</dcterms:modified>
</cp:coreProperties>
</file>