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192E7-1006-4EF9-8F63-A426A3D5EE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5DC96D-325A-46F3-B2E3-3816D6E3E7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14E5D-46CA-4A9C-A5DA-95B449EE0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37BCD-7C86-45CD-A53D-19E444D99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9687B-FDA9-4F68-AEDE-035A441EF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625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17470-9D7E-4CBE-9E4B-23EFF97D1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096D0F-4484-4D04-B342-9A07FF027B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1D116-A9D4-47DC-9B7B-3BFBB495E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31A0E-A137-45C9-9FA1-49FF9FB2C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5D198-95A0-4539-AE38-72F913AD2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0175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9749C5-644D-4B86-B0E3-78F7CA583C5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501153-092C-47E0-9DD7-CBA9242452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BAE00E-D002-465D-B5CD-E46B84463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960D2-0622-44A1-A053-14940CE3E1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F39F5-0E31-4B66-8880-A96AEF824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649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1B239-97AB-4137-A020-31570EAF1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99AC9-6C86-4A18-882C-1B67C20AB1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CC5F7-7EA0-49B4-938B-AF5B6E530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633A8-7A15-427B-B904-2A2135872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698BE0-5DBC-433B-B709-515E2BAA3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033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26761-6AD2-4AB2-84B0-01A06EF15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37083D-D363-466C-B546-8DAF9B20F9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5D5C6F-D8CE-4E37-B35D-C13742385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A91F1-FACA-4305-B5E6-1129ECDC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9A5CA6-1852-4168-A3FF-9D60EE6F2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9931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963C9-96BD-4CC6-9BEF-F6174C84B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42B47A-492C-43B0-BDE7-97D87AE2F96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012C9A-BC20-4723-A89F-124F636324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8D1141-1BB0-47F9-99CA-BB888A7C6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926F4D-61A7-41A9-B41E-4F1F7BFF1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85C82B-DFBE-48FF-91F6-D1E0CEE47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510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47FEB-3387-4F79-81F1-074CD8B6D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EE36B8-3831-489B-AAD6-54F5819728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64B88F-922F-4478-8064-AE022740E1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44B534-CE16-4A2A-9013-A73684854B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69C656-7DA0-49CA-8B70-56287E5A0B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510993-D0EF-4044-A54C-B6ECC84AD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743656-B017-4C93-9BBE-EA8BAADA1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7A6F7A-EC43-42D2-9FB7-F7031B50E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734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3909C-E886-4228-98C4-7ECCB3CFD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49233A-AA93-44B9-96B3-6BFE690F2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384728-2E34-418B-B10F-71D0514B4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B7094F-69E5-4CCD-9230-9AFF402C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982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E570B5-A38C-462C-8FD9-03F2C8F3F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479246-AAA3-4A28-B5B0-D43655834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9346E2-0AA0-45D2-A486-436F68A60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159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8332DE-2D77-4AD8-962F-F77880431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DD2270-8826-4DC5-8087-5BDD2C31C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6A0C5E-70D9-45F5-B02F-178B8C9F10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C15234-E78E-4F83-B100-89A9B9F0F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350BD-8279-4FBF-9C69-CC8080130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1C247A-8917-4C7B-941E-E43A77353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71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D3614-7E19-436B-8825-E5F05C043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A93656-9147-4A6D-85F1-40AB5790FA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6537B-8F98-4280-8FF0-0E27BF8973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25286E-6C72-4FE2-9EE8-507D901A0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F7EFE2-84EC-482F-8335-867A8DE8D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44E6F9-0ADA-495A-9BFB-FD0A9B5AE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18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C898DB-D36E-4EA5-8436-46644BA22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100EC4-65FF-4FDB-840A-1484110BD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88C11-0328-48B6-BF17-7D680726C7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35DE1-7051-4861-89FC-FF65865BE4B4}" type="datetimeFigureOut">
              <a:rPr lang="en-GB" smtClean="0"/>
              <a:t>27/10/2020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EDA89C-60C1-42CA-A4B3-3146F4AC98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678484-EA57-4CF9-B02F-7EDBE1B22C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93F69-F46B-49FE-B25F-45292B3A1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661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FAB38AF9-7BEE-42CD-AD58-5C461F0DF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410" y="253276"/>
            <a:ext cx="458216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Supplementary figure 3</a:t>
            </a:r>
            <a:endParaRPr kumimoji="0" lang="en-GB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00CFF42E-ADAB-487E-A2D4-2AC316143F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13170"/>
              </p:ext>
            </p:extLst>
          </p:nvPr>
        </p:nvGraphicFramePr>
        <p:xfrm>
          <a:off x="453390" y="975360"/>
          <a:ext cx="5937250" cy="454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8" r:id="rId3" imgW="7472096" imgH="5711068" progId="Prism8.Document">
                  <p:embed/>
                </p:oleObj>
              </mc:Choice>
              <mc:Fallback>
                <p:oleObj name="Prism 8" r:id="rId3" imgW="7472096" imgH="5711068" progId="Prism8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390" y="975360"/>
                        <a:ext cx="5937250" cy="45466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33B34F14-028D-4774-AD48-F80B7828D8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735" y="5512118"/>
            <a:ext cx="962279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 Fig 3: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Cut off graphs of four undiluted human breast milk samples determined to be negative for IgG to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gB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IgA to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gB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IgG to AD-2 and IgA to AD-2. Cut off values are determined as the mean +2SD of all 4 samples. The table displays all cut off values obtained at the various dilutions of breast milk.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7" name="Table 2">
            <a:extLst>
              <a:ext uri="{FF2B5EF4-FFF2-40B4-BE49-F238E27FC236}">
                <a16:creationId xmlns:a16="http://schemas.microsoft.com/office/drawing/2014/main" id="{0709E10E-614D-44E8-B0FA-8838523E5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850463"/>
              </p:ext>
            </p:extLst>
          </p:nvPr>
        </p:nvGraphicFramePr>
        <p:xfrm>
          <a:off x="6695740" y="3568966"/>
          <a:ext cx="3600785" cy="1558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157">
                  <a:extLst>
                    <a:ext uri="{9D8B030D-6E8A-4147-A177-3AD203B41FA5}">
                      <a16:colId xmlns:a16="http://schemas.microsoft.com/office/drawing/2014/main" val="788223484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2685733883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93173712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3419917219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3981410442"/>
                    </a:ext>
                  </a:extLst>
                </a:gridCol>
              </a:tblGrid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/>
                        <a:t>Milk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IgG </a:t>
                      </a:r>
                      <a:r>
                        <a:rPr lang="en-GB" sz="1000" b="1" dirty="0" err="1"/>
                        <a:t>gB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IgA </a:t>
                      </a:r>
                      <a:r>
                        <a:rPr lang="en-GB" sz="1000" b="1" dirty="0" err="1"/>
                        <a:t>gB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IgG AD-2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IgA AD-2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170007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undiluted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0.209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0.312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0.163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0.388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3259483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0.114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0.103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1470369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0.056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3874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8794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3036</TotalTime>
  <Words>94</Words>
  <Application>Microsoft Office PowerPoint</Application>
  <PresentationFormat>Widescreen</PresentationFormat>
  <Paragraphs>23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8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Mclean</dc:creator>
  <cp:lastModifiedBy>Gary Mclean</cp:lastModifiedBy>
  <cp:revision>4</cp:revision>
  <dcterms:created xsi:type="dcterms:W3CDTF">2020-07-30T08:39:10Z</dcterms:created>
  <dcterms:modified xsi:type="dcterms:W3CDTF">2020-10-29T15:56:22Z</dcterms:modified>
</cp:coreProperties>
</file>