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36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3A0F9-9661-431B-B658-5D4A7ADE3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BFD3E-2248-4F35-9308-386DF2033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1EE51C-BE98-4CD7-A992-A7D1B9918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666D2-692C-428E-A2BD-8519AA290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41E57-4D45-4CDC-9877-7E698328A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2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9C742-13DE-46BA-9666-3B4CEAF81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C86B6-7741-4BC9-AEAE-1A2662FE5A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530115-DD4D-4585-9C58-3512D038D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A78B9-1E7C-40EB-A6B7-7A62C8233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135F2-92C4-4A1D-A280-3A9D9F9D0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68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9F8109-B4AC-4099-9215-5C33C6562A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AAE91E-F041-4435-8D2C-5CB27C67E5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BE930-44BD-489E-929C-856692AA4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1A29B-C72C-4E3A-AFB7-5AE185748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841E6-5701-409E-9057-1F90118A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714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B8BF9-CCC5-4B83-8DC9-F95771C5D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BFE91-13B9-4FCF-A904-6ABA2C110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A24B7-853D-46A4-9C8B-7452F6B13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CCC0F-5A77-4A0B-A857-B54E9EE57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756FF-F38E-49C3-A04A-83336F82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77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D7952-8E77-43B1-8B8D-9849446BF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3A8F9A-84C7-4FEA-AC65-A2C23336F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7B71E-78D7-458E-AB14-29CE439E3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7335E-51B7-4708-AEF3-FAB4AC34F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DDF5B-004E-43C9-9003-FB8A6D448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09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2F39-079B-4DB6-A7B1-DC6F93A92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8FE0A-29CB-4419-95C3-7D81FBE83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F2F338-BC8E-4D48-8211-2107C1F91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B09C5-C6C6-4918-956A-F9347BB03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A6F1EF-6AA6-443D-81FD-696B8A6E1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8EA6C-02C9-4BFC-92BF-2B8EA264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79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FE28-6ACC-45A3-992E-D9C54368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9819C-525E-4ED4-A34B-8AD863D6F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45B72-F4E5-43D6-B3CC-51DB74220E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3E020C-CC60-4A11-B90B-FB9E10768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FDABFC-BAB3-4607-BF98-EAFF436DE6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823E02-FAF2-44D3-B1BA-21600CC0E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DB1704-7479-4F54-8F63-98AA50BD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659F9E-17BB-496A-8959-8912ECDC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58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5509C-4593-42E6-9AA6-EB1A05862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7D3093-2CDB-4ABF-8E08-A111117B8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3266BF-FEB6-4B4C-9A3C-0A4B9DC05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D077A-6C26-412B-84B6-8AD44D4CD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15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4E8FB1-7B16-4E95-852D-347AD6C05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B61440-8A71-46A3-9300-3D4A318E6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B4591-3842-49CB-A50F-AC5220C93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59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6BFC0-9F5B-47CE-B76A-3D4695F81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D6F6D-7329-4CAC-B49E-59B895D50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F7F0B-CE10-4EB0-84D4-BC9F61889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4BEC2B-B798-48AD-8B49-256BBF86C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895F4-C4C5-4F4A-AB71-3390313DF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A39CE-2EC7-4441-A148-690BC6F26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827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93AAA-EDFD-439F-B6CE-839DC077A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0E8E32-2AD7-48C1-8258-46FAB9BE6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52954-62A4-4923-9A8C-F05D5F532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7F46BC-4488-4BD2-84B7-65E2A51D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03920E-C511-42CC-959F-59E7BE94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C96F2-4F0F-48EC-B00E-04696991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9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7837C2-152B-498F-A27A-A053671A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E5F97-B659-40A7-A3E0-79FC1E94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1B8BD-15CE-4B6C-B2AB-DD426E50C8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B857D-3AD2-47C8-BDF4-51E87FFDB7DA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FF530-1C6A-46BB-B22F-607585209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5F115-1F80-4A80-9BC2-318562D94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1E0CB-6826-4B9A-BCB4-BE8BCC8FED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22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DE1DF20-55AA-4236-9151-43D678BEA09E}"/>
              </a:ext>
            </a:extLst>
          </p:cNvPr>
          <p:cNvGrpSpPr/>
          <p:nvPr/>
        </p:nvGrpSpPr>
        <p:grpSpPr>
          <a:xfrm>
            <a:off x="2200275" y="892971"/>
            <a:ext cx="1676400" cy="3352800"/>
            <a:chOff x="0" y="457200"/>
            <a:chExt cx="1676400" cy="3352800"/>
          </a:xfrm>
        </p:grpSpPr>
        <p:pic>
          <p:nvPicPr>
            <p:cNvPr id="1028" name="Picture 1">
              <a:extLst>
                <a:ext uri="{FF2B5EF4-FFF2-40B4-BE49-F238E27FC236}">
                  <a16:creationId xmlns:a16="http://schemas.microsoft.com/office/drawing/2014/main" id="{2C6441DB-A1B0-4754-AF6E-48430FA07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7200"/>
              <a:ext cx="1676400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21">
              <a:extLst>
                <a:ext uri="{FF2B5EF4-FFF2-40B4-BE49-F238E27FC236}">
                  <a16:creationId xmlns:a16="http://schemas.microsoft.com/office/drawing/2014/main" id="{61C7CDD6-FA0D-4929-BACB-CA409317DB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33600"/>
              <a:ext cx="1676400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A3500EB-D115-488F-81C9-695407F2BB94}"/>
              </a:ext>
            </a:extLst>
          </p:cNvPr>
          <p:cNvGrpSpPr/>
          <p:nvPr/>
        </p:nvGrpSpPr>
        <p:grpSpPr>
          <a:xfrm>
            <a:off x="5498465" y="892971"/>
            <a:ext cx="1676400" cy="3352800"/>
            <a:chOff x="4023360" y="477520"/>
            <a:chExt cx="1676400" cy="3352800"/>
          </a:xfrm>
        </p:grpSpPr>
        <p:pic>
          <p:nvPicPr>
            <p:cNvPr id="1026" name="Picture 22">
              <a:extLst>
                <a:ext uri="{FF2B5EF4-FFF2-40B4-BE49-F238E27FC236}">
                  <a16:creationId xmlns:a16="http://schemas.microsoft.com/office/drawing/2014/main" id="{FAF91B14-A390-43D4-8D3A-0B5CD34C60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360" y="477520"/>
              <a:ext cx="1676400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23">
              <a:extLst>
                <a:ext uri="{FF2B5EF4-FFF2-40B4-BE49-F238E27FC236}">
                  <a16:creationId xmlns:a16="http://schemas.microsoft.com/office/drawing/2014/main" id="{03217CA7-AB5B-427F-BD2A-35A4EB30B6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3360" y="2153920"/>
              <a:ext cx="1676400" cy="167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Rectangle 5">
            <a:extLst>
              <a:ext uri="{FF2B5EF4-FFF2-40B4-BE49-F238E27FC236}">
                <a16:creationId xmlns:a16="http://schemas.microsoft.com/office/drawing/2014/main" id="{F678505A-63A3-4908-A8DF-74116D14D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09" y="138498"/>
            <a:ext cx="25353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Supplementary figure 5 </a:t>
            </a: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00E3596-F32A-4CDB-85CC-3B4D090EB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4708" y="4470013"/>
            <a:ext cx="313148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SFig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5A: 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Cells profile SSC v FSC and gate application (black box) of unstained NS0 cells (</a:t>
            </a:r>
            <a:r>
              <a:rPr lang="en-GB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upper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and NS0 cells expressing </a:t>
            </a:r>
            <a:r>
              <a:rPr kumimoji="0" lang="en-GB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-NT (</a:t>
            </a:r>
            <a:r>
              <a:rPr lang="en-GB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lower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53B0445-4D4D-4FE0-80FA-1CAFA16AE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118" y="4377680"/>
            <a:ext cx="399349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SFig</a:t>
            </a: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5B: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Cell surface expression of </a:t>
            </a:r>
            <a:r>
              <a:rPr kumimoji="0" lang="en-GB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-NT.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Binding of human recombinant monoclonal antibody 8F9 IgG to parental NS0 cells (</a:t>
            </a:r>
            <a:r>
              <a:rPr lang="en-GB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upper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and NS0 cells expressing </a:t>
            </a:r>
            <a:r>
              <a:rPr kumimoji="0" lang="en-GB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-NT (</a:t>
            </a:r>
            <a:r>
              <a:rPr lang="en-GB" alt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lower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). Black line represents unstained cells, red represents fluorescence of cells stained with secondary Ab alone (</a:t>
            </a:r>
            <a:r>
              <a:rPr kumimoji="0" lang="en-GB" altLang="en-US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anti-human kappa FITC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and blue represents cells stained with 8F9 IgG and secondary Ab.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19206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98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Mclean</dc:creator>
  <cp:lastModifiedBy>Gary Mclean</cp:lastModifiedBy>
  <cp:revision>4</cp:revision>
  <dcterms:created xsi:type="dcterms:W3CDTF">2020-07-30T08:41:53Z</dcterms:created>
  <dcterms:modified xsi:type="dcterms:W3CDTF">2020-10-29T15:48:42Z</dcterms:modified>
</cp:coreProperties>
</file>