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8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175" autoAdjust="0"/>
    <p:restoredTop sz="94660"/>
  </p:normalViewPr>
  <p:slideViewPr>
    <p:cSldViewPr snapToGrid="0">
      <p:cViewPr varScale="1">
        <p:scale>
          <a:sx n="72" d="100"/>
          <a:sy n="72" d="100"/>
        </p:scale>
        <p:origin x="48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ECDB7B-342E-434D-85EA-B7BD28C5F716}" type="datetimeFigureOut">
              <a:rPr lang="en-US" smtClean="0"/>
              <a:t>2/4/2021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68B7C2-D924-4A23-8248-A35AF60C48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9450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8D5FD4-93B3-4CC9-B299-3347FDF8C2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12113A6-5450-433E-B2DA-2745E8D673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F9B448-5FC5-426B-A92D-EE6693D7A8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E8062-A68E-4C03-B58D-9849B97B7D13}" type="datetimeFigureOut">
              <a:rPr lang="en-US" smtClean="0"/>
              <a:t>2/4/2021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F01B93-1CAE-4EAC-9A92-8D20608C0E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B7F90B-8E08-4AFE-964B-58E63B5FB0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D0692-3E91-451A-AF6F-06DCEAB20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6571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5359A3-D51F-4FBC-B0A8-D4BD0C12CB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067DAC6-8DD2-48FA-AF1D-EE529A0D92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614ED7-F6F0-4D8B-940D-F392250CF1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E8062-A68E-4C03-B58D-9849B97B7D13}" type="datetimeFigureOut">
              <a:rPr lang="en-US" smtClean="0"/>
              <a:t>2/4/2021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FDC7E6-B399-4815-8C0A-BB2050383E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BC07AC-9AB1-4C03-80CD-5FC7D7BDA8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D0692-3E91-451A-AF6F-06DCEAB20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8804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8AC868A-A974-46A1-BAFB-C999F6283BF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0A151A0-49A2-40DD-BAD2-55A76C6CD1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E3ADAF-5756-43EA-BD71-C9D2E56F9C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E8062-A68E-4C03-B58D-9849B97B7D13}" type="datetimeFigureOut">
              <a:rPr lang="en-US" smtClean="0"/>
              <a:t>2/4/2021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F9C985-9266-482A-B044-A5BD7D4F87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4C85A7-33F3-4775-A34B-21559DC7B0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D0692-3E91-451A-AF6F-06DCEAB20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9394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70BA66-D3C8-4304-923B-458C0A3C5E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DE1DBF-862E-4D21-AC0C-D105DBFE49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92820E-A80B-488F-B04B-29B5499A62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E8062-A68E-4C03-B58D-9849B97B7D13}" type="datetimeFigureOut">
              <a:rPr lang="en-US" smtClean="0"/>
              <a:t>2/4/2021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83AD99-AE4F-410B-88C7-B7AD6F9C04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582B3D-B85A-4A78-8D12-B08D3E89BD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D0692-3E91-451A-AF6F-06DCEAB20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8908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523A7B-2B16-4D92-B3FD-E5CEF39029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3483880-F4A6-4DD0-8670-84351D4266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99F219-5360-4ABD-A711-8E578E1F36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E8062-A68E-4C03-B58D-9849B97B7D13}" type="datetimeFigureOut">
              <a:rPr lang="en-US" smtClean="0"/>
              <a:t>2/4/2021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23B33D-A85E-4621-B887-A7AD29BE84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6130DA-C641-4100-B62F-EC7F69F9C6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D0692-3E91-451A-AF6F-06DCEAB20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5657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E14F1D-3CE6-4931-BE5B-89EB6B2725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602CD0-5CDF-4B3C-A5EA-B7B5FD94E26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0D641DA-7419-47B2-88BE-856DDB2458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60AD23-55BF-4D50-903F-5881F19F4B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E8062-A68E-4C03-B58D-9849B97B7D13}" type="datetimeFigureOut">
              <a:rPr lang="en-US" smtClean="0"/>
              <a:t>2/4/2021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EC9F2B-B507-4E92-8804-80AF05C268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DEEDC2-DFD7-4347-BFE4-B17FBA8F68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D0692-3E91-451A-AF6F-06DCEAB20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8068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4A3955-81F1-4DA9-99C9-E89C1AF03F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FC020E-92F4-4BDA-B317-F679F2AD63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4B1DBF-226E-495A-B9D8-24D5208CBA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A5E7C17-3121-4655-8632-5D94B1FEFA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6653744-1FD8-49D4-82BC-21102E027E7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F0F2E94-6B22-4453-BE84-A79E847411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E8062-A68E-4C03-B58D-9849B97B7D13}" type="datetimeFigureOut">
              <a:rPr lang="en-US" smtClean="0"/>
              <a:t>2/4/2021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C59368F-0CA5-494A-8BBD-1F1CBFA3F4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012986D-1F10-4355-9420-FC4AF107E8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D0692-3E91-451A-AF6F-06DCEAB20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971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C6D450-A348-4599-889E-DF08E83AD2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0964F0A-21B8-4979-809E-4B019949ED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E8062-A68E-4C03-B58D-9849B97B7D13}" type="datetimeFigureOut">
              <a:rPr lang="en-US" smtClean="0"/>
              <a:t>2/4/2021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4873DE7-4F51-4099-86F4-3B310014F8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544D62-5ED5-487B-B197-6E64731BF9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D0692-3E91-451A-AF6F-06DCEAB20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8616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41EE33D-1E74-4567-9356-F1A5D081F8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E8062-A68E-4C03-B58D-9849B97B7D13}" type="datetimeFigureOut">
              <a:rPr lang="en-US" smtClean="0"/>
              <a:t>2/4/2021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FE499B8-0E13-409D-BE67-B86AA5AFB2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5A6244-C262-4954-BF04-A740C6A1EA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D0692-3E91-451A-AF6F-06DCEAB20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6986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8C2EF9-47B9-47E8-A15B-0AF38614A2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22DB03-B5B8-421F-BB2F-5711B21838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5AE261D-A795-400E-90DF-B3FAD64EA1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CA9CCE-65C8-4725-AB5E-E14A65E629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E8062-A68E-4C03-B58D-9849B97B7D13}" type="datetimeFigureOut">
              <a:rPr lang="en-US" smtClean="0"/>
              <a:t>2/4/2021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ED304A-E5B7-46A0-80A4-6BE834DDD2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A02034F-F692-4C9D-86AD-C4C6DEB71F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D0692-3E91-451A-AF6F-06DCEAB20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9278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FB5DE8-3B6E-4F18-B1FD-ABB943CFA3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05E3A3A-3116-4E36-9F37-32D8AECB930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AD5063-9042-4BAD-9E06-7D1C2280B8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F0610E-8C2C-471F-B35A-60FD75985E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E8062-A68E-4C03-B58D-9849B97B7D13}" type="datetimeFigureOut">
              <a:rPr lang="en-US" smtClean="0"/>
              <a:t>2/4/2021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9E6F84-08B1-4C3E-B2B3-6D36A602F7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FE0A7C-BF98-4392-8868-CF2B380ADA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D0692-3E91-451A-AF6F-06DCEAB20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4341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B5D4F94-5BC2-4435-B7F2-EFDB000259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EDD029-2285-4C67-8ED4-D4E1DBC809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B1A6E1-096D-4636-B42C-21E7B89C28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8E8062-A68E-4C03-B58D-9849B97B7D13}" type="datetimeFigureOut">
              <a:rPr lang="en-US" smtClean="0"/>
              <a:t>2/4/2021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D48DE8-CADC-4E8D-BE1E-23314D0D94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122062-77BC-4CAF-840E-4410C70179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4D0692-3E91-451A-AF6F-06DCEAB20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5694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43293915-59F8-4574-AFF9-58BEDF2808E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0" y="424443"/>
          <a:ext cx="6451600" cy="4414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Project" r:id="rId2" imgW="4788000" imgH="3276000" progId="Prism5.Document">
                  <p:embed/>
                </p:oleObj>
              </mc:Choice>
              <mc:Fallback>
                <p:oleObj name="Prism Project" r:id="rId2" imgW="4788000" imgH="3276000" progId="Prism5.Document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43293915-59F8-4574-AFF9-58BEDF2808E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0" y="424443"/>
                        <a:ext cx="6451600" cy="44148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C50AF69E-8101-4856-82DB-0D9F2048A15A}"/>
              </a:ext>
            </a:extLst>
          </p:cNvPr>
          <p:cNvSpPr txBox="1"/>
          <p:nvPr/>
        </p:nvSpPr>
        <p:spPr>
          <a:xfrm>
            <a:off x="1842088" y="184774"/>
            <a:ext cx="12378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CD103</a:t>
            </a:r>
            <a:r>
              <a:rPr lang="en-US" sz="14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cDCs</a:t>
            </a:r>
            <a:endParaRPr 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2705229-ABAE-4E1E-AA33-6D0180FD1890}"/>
              </a:ext>
            </a:extLst>
          </p:cNvPr>
          <p:cNvSpPr txBox="1"/>
          <p:nvPr/>
        </p:nvSpPr>
        <p:spPr>
          <a:xfrm>
            <a:off x="810555" y="4460910"/>
            <a:ext cx="406728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="1" kern="1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S3 Fig.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EcN biofilm altered the frequencies of SWC3a</a:t>
            </a:r>
            <a:r>
              <a:rPr lang="en-US" sz="12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CD4</a:t>
            </a:r>
            <a:r>
              <a:rPr lang="en-US" sz="12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CD103</a:t>
            </a:r>
            <a:r>
              <a:rPr lang="en-US" sz="12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conventional dendritic cells in blood and intestinal tissues.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 represent means frequencies of B cells ± SEM. Gnotobiotic pigs were transplanted with human infant fecal microbiota (HIFM), at 4 days of age, post-HIFM transplantation day (PTD) 0. Probiotic was given to the respective groups at PTD 11, followed by challenge with virulent human rotavirus (HRV) on PTD 13/post-challenge day (PCD) 0 and pigs were euthanized on PTD 27/PCD 14. </a:t>
            </a:r>
          </a:p>
        </p:txBody>
      </p:sp>
    </p:spTree>
    <p:extLst>
      <p:ext uri="{BB962C8B-B14F-4D97-AF65-F5344CB8AC3E}">
        <p14:creationId xmlns:p14="http://schemas.microsoft.com/office/powerpoint/2010/main" val="34065848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2912</TotalTime>
  <Words>103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Office Theme</vt:lpstr>
      <vt:lpstr>Prism Project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Johnson</dc:creator>
  <cp:lastModifiedBy>chn off31</cp:lastModifiedBy>
  <cp:revision>41</cp:revision>
  <dcterms:created xsi:type="dcterms:W3CDTF">2020-12-29T19:12:17Z</dcterms:created>
  <dcterms:modified xsi:type="dcterms:W3CDTF">2021-02-04T08:28:51Z</dcterms:modified>
</cp:coreProperties>
</file>