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75" autoAdjust="0"/>
    <p:restoredTop sz="94660"/>
  </p:normalViewPr>
  <p:slideViewPr>
    <p:cSldViewPr snapToGrid="0">
      <p:cViewPr varScale="1">
        <p:scale>
          <a:sx n="72" d="100"/>
          <a:sy n="72" d="100"/>
        </p:scale>
        <p:origin x="48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ECDB7B-342E-434D-85EA-B7BD28C5F716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8B7C2-D924-4A23-8248-A35AF60C48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94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baseline="0" dirty="0"/>
          </a:p>
          <a:p>
            <a:endParaRPr lang="en-US" baseline="0" dirty="0"/>
          </a:p>
          <a:p>
            <a:endParaRPr lang="en-US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D26D1D-2C0F-433A-B64B-56221B38FA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293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5FD4-93B3-4CC9-B299-3347FDF8C2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2113A6-5450-433E-B2DA-2745E8D67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F9B448-5FC5-426B-A92D-EE6693D7A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F01B93-1CAE-4EAC-9A92-8D20608C0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7F90B-8E08-4AFE-964B-58E63B5FB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57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5359A3-D51F-4FBC-B0A8-D4BD0C12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67DAC6-8DD2-48FA-AF1D-EE529A0D92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614ED7-F6F0-4D8B-940D-F392250CF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FDC7E6-B399-4815-8C0A-BB2050383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C07AC-9AB1-4C03-80CD-5FC7D7BD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880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AC868A-A974-46A1-BAFB-C999F6283B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0A151A0-49A2-40DD-BAD2-55A76C6CD1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E3ADAF-5756-43EA-BD71-C9D2E56F9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F9C985-9266-482A-B044-A5BD7D4F8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C85A7-33F3-4775-A34B-21559DC7B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93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0BA66-D3C8-4304-923B-458C0A3C5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DE1DBF-862E-4D21-AC0C-D105DBFE49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2820E-A80B-488F-B04B-29B5499A6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3AD99-AE4F-410B-88C7-B7AD6F9C0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82B3D-B85A-4A78-8D12-B08D3E89BD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890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23A7B-2B16-4D92-B3FD-E5CEF3902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83880-F4A6-4DD0-8670-84351D4266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99F219-5360-4ABD-A711-8E578E1F3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23B33D-A85E-4621-B887-A7AD29BE84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6130DA-C641-4100-B62F-EC7F69F9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65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E14F1D-3CE6-4931-BE5B-89EB6B272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602CD0-5CDF-4B3C-A5EA-B7B5FD94E2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D641DA-7419-47B2-88BE-856DDB2458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60AD23-55BF-4D50-903F-5881F19F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C9F2B-B507-4E92-8804-80AF05C268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DEEDC2-DFD7-4347-BFE4-B17FBA8F68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06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3955-81F1-4DA9-99C9-E89C1AF03F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FC020E-92F4-4BDA-B317-F679F2AD63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54B1DBF-226E-495A-B9D8-24D5208CBA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5E7C17-3121-4655-8632-5D94B1FEFA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653744-1FD8-49D4-82BC-21102E027E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F0F2E94-6B22-4453-BE84-A79E84741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59368F-0CA5-494A-8BBD-1F1CBFA3F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12986D-1F10-4355-9420-FC4AF107E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71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C6D450-A348-4599-889E-DF08E83AD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4F0A-21B8-4979-809E-4B019949E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873DE7-4F51-4099-86F4-3B310014F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544D62-5ED5-487B-B197-6E64731BF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86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41EE33D-1E74-4567-9356-F1A5D081F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E499B8-0E13-409D-BE67-B86AA5AFB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A6244-C262-4954-BF04-A740C6A1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6986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2EF9-47B9-47E8-A15B-0AF38614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2DB03-B5B8-421F-BB2F-5711B2183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AE261D-A795-400E-90DF-B3FAD64EA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9CCE-65C8-4725-AB5E-E14A65E6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ED304A-E5B7-46A0-80A4-6BE834DDD2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02034F-F692-4C9D-86AD-C4C6DEB71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2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FB5DE8-3B6E-4F18-B1FD-ABB943CFA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5E3A3A-3116-4E36-9F37-32D8AECB9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AD5063-9042-4BAD-9E06-7D1C2280B8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F0610E-8C2C-471F-B35A-60FD75985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9E6F84-08B1-4C3E-B2B3-6D36A602F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FE0A7C-BF98-4392-8868-CF2B380ADA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4341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5D4F94-5BC2-4435-B7F2-EFDB000259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DD029-2285-4C67-8ED4-D4E1DBC80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1A6E1-096D-4636-B42C-21E7B89C28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E8062-A68E-4C03-B58D-9849B97B7D13}" type="datetimeFigureOut">
              <a:rPr lang="en-US" smtClean="0"/>
              <a:t>2/4/2021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D48DE8-CADC-4E8D-BE1E-23314D0D9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22062-77BC-4CAF-840E-4410C7017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D0692-3E91-451A-AF6F-06DCEAB20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694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9909028"/>
              </p:ext>
            </p:extLst>
          </p:nvPr>
        </p:nvGraphicFramePr>
        <p:xfrm>
          <a:off x="317937" y="766455"/>
          <a:ext cx="3492500" cy="341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Project" r:id="rId3" imgW="3492000" imgH="3420000" progId="Prism5.Document">
                  <p:embed/>
                </p:oleObj>
              </mc:Choice>
              <mc:Fallback>
                <p:oleObj name="Prism Project" r:id="rId3" imgW="3492000" imgH="3420000" progId="Prism5.Document">
                  <p:embed/>
                  <p:pic>
                    <p:nvPicPr>
                      <p:cNvPr id="12" name="Object 1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7937" y="766455"/>
                        <a:ext cx="3492500" cy="3419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53002" y="4185930"/>
            <a:ext cx="384642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kern="10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S5 Fig.</a:t>
            </a:r>
            <a:r>
              <a:rPr lang="en-US" sz="12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EcN biofilm significantly increased HRV-specific IgG antibody secreting cells (ASCs) in</a:t>
            </a:r>
            <a:r>
              <a:rPr lang="en-US" sz="1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systemic cells.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 represent means ± SEM. Significant differences (**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&lt; 0.01) are indicated. Gnotobiotic pigs were transplanted with human infant fecal microbiota (HIFM) at 4 days of age, post-HIFM transplantation day (PTD) 0. Probiotic was given to the respective groups at PTD 11, followed by challenge with virulent human rotavirus (HRV) on PTD 13/post-challenge day (PCD) 0 and pigs were euthanized on PTD 27/PCD 14. </a:t>
            </a:r>
          </a:p>
          <a:p>
            <a:pPr algn="just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63336" y="366345"/>
            <a:ext cx="20017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HRV-specific IgG antibody </a:t>
            </a:r>
          </a:p>
          <a:p>
            <a:pPr algn="ctr"/>
            <a:r>
              <a:rPr kumimoji="1"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secreting cells (ASC)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98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2912</TotalTime>
  <Words>113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Prism Project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Johnson</dc:creator>
  <cp:lastModifiedBy>chn off31</cp:lastModifiedBy>
  <cp:revision>41</cp:revision>
  <dcterms:created xsi:type="dcterms:W3CDTF">2020-12-29T19:12:17Z</dcterms:created>
  <dcterms:modified xsi:type="dcterms:W3CDTF">2021-02-04T08:29:08Z</dcterms:modified>
</cp:coreProperties>
</file>