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CDB7B-342E-434D-85EA-B7BD28C5F716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8B7C2-D924-4A23-8248-A35AF60C4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4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5FD4-93B3-4CC9-B299-3347FDF8C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113A6-5450-433E-B2DA-2745E8D673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9B448-5FC5-426B-A92D-EE6693D7A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1B93-1CAE-4EAC-9A92-8D20608C0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F90B-8E08-4AFE-964B-58E63B5F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5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359A3-D51F-4FBC-B0A8-D4BD0C12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7DAC6-8DD2-48FA-AF1D-EE529A0D9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14ED7-F6F0-4D8B-940D-F392250C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DC7E6-B399-4815-8C0A-BB2050383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C07AC-9AB1-4C03-80CD-5FC7D7BDA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8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C868A-A974-46A1-BAFB-C999F6283B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151A0-49A2-40DD-BAD2-55A76C6CD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3ADAF-5756-43EA-BD71-C9D2E56F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9C985-9266-482A-B044-A5BD7D4F8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C85A7-33F3-4775-A34B-21559DC7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3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0BA66-D3C8-4304-923B-458C0A3C5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E1DBF-862E-4D21-AC0C-D105DBFE4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2820E-A80B-488F-B04B-29B5499A6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3AD99-AE4F-410B-88C7-B7AD6F9C0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82B3D-B85A-4A78-8D12-B08D3E89B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9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23A7B-2B16-4D92-B3FD-E5CEF390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83880-F4A6-4DD0-8670-84351D426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9F219-5360-4ABD-A711-8E578E1F3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3B33D-A85E-4621-B887-A7AD29BE8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130DA-C641-4100-B62F-EC7F69F9C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5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14F1D-3CE6-4931-BE5B-89EB6B272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02CD0-5CDF-4B3C-A5EA-B7B5FD94E2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641DA-7419-47B2-88BE-856DDB245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0AD23-55BF-4D50-903F-5881F19F4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C9F2B-B507-4E92-8804-80AF05C26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EEDC2-DFD7-4347-BFE4-B17FBA8F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0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3955-81F1-4DA9-99C9-E89C1AF03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FC020E-92F4-4BDA-B317-F679F2AD6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B1DBF-226E-495A-B9D8-24D5208CB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5E7C17-3121-4655-8632-5D94B1FEFA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653744-1FD8-49D4-82BC-21102E027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0F2E94-6B22-4453-BE84-A79E8474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59368F-0CA5-494A-8BBD-1F1CBFA3F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12986D-1F10-4355-9420-FC4AF107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7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6D450-A348-4599-889E-DF08E83AD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64F0A-21B8-4979-809E-4B019949E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73DE7-4F51-4099-86F4-3B310014F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44D62-5ED5-487B-B197-6E64731B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6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1EE33D-1E74-4567-9356-F1A5D081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E499B8-0E13-409D-BE67-B86AA5AFB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A6244-C262-4954-BF04-A740C6A1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9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2EF9-47B9-47E8-A15B-0AF38614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2DB03-B5B8-421F-BB2F-5711B2183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AE261D-A795-400E-90DF-B3FAD64EA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A9CCE-65C8-4725-AB5E-E14A65E62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D304A-E5B7-46A0-80A4-6BE834DDD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2034F-F692-4C9D-86AD-C4C6DEB71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2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5DE8-3B6E-4F18-B1FD-ABB943CFA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5E3A3A-3116-4E36-9F37-32D8AECB9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D5063-9042-4BAD-9E06-7D1C2280B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610E-8C2C-471F-B35A-60FD7598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E6F84-08B1-4C3E-B2B3-6D36A602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FE0A7C-BF98-4392-8868-CF2B380AD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3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5D4F94-5BC2-4435-B7F2-EFDB0002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DD029-2285-4C67-8ED4-D4E1DBC80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1A6E1-096D-4636-B42C-21E7B89C2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8DE8-CADC-4E8D-BE1E-23314D0D9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22062-77BC-4CAF-840E-4410C7017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9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104798A-7CFF-4AAB-AD67-103F78F390A7}"/>
              </a:ext>
            </a:extLst>
          </p:cNvPr>
          <p:cNvSpPr txBox="1"/>
          <p:nvPr/>
        </p:nvSpPr>
        <p:spPr>
          <a:xfrm>
            <a:off x="2107517" y="3973159"/>
            <a:ext cx="7335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kern="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S9</a:t>
            </a:r>
            <a:r>
              <a:rPr lang="en-US" sz="1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mRNA levels of MUC2 (a) and PCNA (b) in EcN biofilm, EcN suspension, and control group measured by real-time quantitative RT-PCR (RT-PCR), normalized to </a:t>
            </a:r>
            <a:r>
              <a:rPr lang="el-G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-actin gene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Graphs represented means ± SEM. Gnotobiotic pigs were transplanted with human infant fecal microbiota (HIFM) at 4 days of age, post-HIFM transplantation day (PTD) 0. Pigs were fed deficient diet. Probiotic was given to respective groups at PTD 11, challenged with virulent human rotavirus (VirHRV) on PTD 13/post-challenge day (PCD) 0 and euthanized on PTD 27/PCD 14.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DEA89CD-D6A2-4BF5-989B-08F7865982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397954"/>
              </p:ext>
            </p:extLst>
          </p:nvPr>
        </p:nvGraphicFramePr>
        <p:xfrm>
          <a:off x="1978453" y="445734"/>
          <a:ext cx="3419475" cy="352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3420000" imgH="3528000" progId="Prism5.Document">
                  <p:embed/>
                </p:oleObj>
              </mc:Choice>
              <mc:Fallback>
                <p:oleObj name="Prism Project" r:id="rId2" imgW="3420000" imgH="352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78453" y="445734"/>
                        <a:ext cx="3419475" cy="3527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1FDBCEA-4F43-41A6-A9ED-DE4531688C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6353670"/>
              </p:ext>
            </p:extLst>
          </p:nvPr>
        </p:nvGraphicFramePr>
        <p:xfrm>
          <a:off x="5991036" y="605158"/>
          <a:ext cx="3563937" cy="306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3564000" imgH="3060000" progId="Prism5.Document">
                  <p:embed/>
                </p:oleObj>
              </mc:Choice>
              <mc:Fallback>
                <p:oleObj name="Prism Project" r:id="rId4" imgW="3564000" imgH="306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91036" y="605158"/>
                        <a:ext cx="3563937" cy="3060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8162FA1-4237-4E41-BF39-EAFF15932F8E}"/>
              </a:ext>
            </a:extLst>
          </p:cNvPr>
          <p:cNvSpPr txBox="1"/>
          <p:nvPr/>
        </p:nvSpPr>
        <p:spPr>
          <a:xfrm>
            <a:off x="1520505" y="605158"/>
            <a:ext cx="60946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204CAF-4144-4AFA-AC00-32BFF90E4A72}"/>
              </a:ext>
            </a:extLst>
          </p:cNvPr>
          <p:cNvSpPr txBox="1"/>
          <p:nvPr/>
        </p:nvSpPr>
        <p:spPr>
          <a:xfrm>
            <a:off x="5991036" y="605158"/>
            <a:ext cx="60946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28610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121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Johnson</dc:creator>
  <cp:lastModifiedBy>chn off31</cp:lastModifiedBy>
  <cp:revision>41</cp:revision>
  <dcterms:created xsi:type="dcterms:W3CDTF">2020-12-29T19:12:17Z</dcterms:created>
  <dcterms:modified xsi:type="dcterms:W3CDTF">2021-02-04T08:29:53Z</dcterms:modified>
</cp:coreProperties>
</file>