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1347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905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443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370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3981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977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9628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7669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35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62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177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E6FCA-3ECE-4116-8015-F0FE58C2A196}" type="datetimeFigureOut">
              <a:rPr lang="es-ES" smtClean="0"/>
              <a:t>24/01/2021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A9006-3209-40E1-9C1C-B5D4D04705D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267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6669734" y="793375"/>
            <a:ext cx="233978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admitted with a confirmed diagnosis of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COVID-19; between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April 6th and April 17th, 2020 (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n=133)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ector recto 9"/>
          <p:cNvCxnSpPr>
            <a:stCxn id="5" idx="2"/>
          </p:cNvCxnSpPr>
          <p:nvPr/>
        </p:nvCxnSpPr>
        <p:spPr>
          <a:xfrm flipH="1">
            <a:off x="7839627" y="1624372"/>
            <a:ext cx="1" cy="19525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H="1">
            <a:off x="5849463" y="2420469"/>
            <a:ext cx="1990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2931452" y="1385048"/>
            <a:ext cx="2891118" cy="2123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patients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excluded due to the impossibility of performing the measurement by BIA</a:t>
            </a:r>
            <a:r>
              <a:rPr lang="en-GB" sz="1200" dirty="0" smtClean="0"/>
              <a:t>.</a:t>
            </a:r>
          </a:p>
          <a:p>
            <a:pPr algn="just"/>
            <a:r>
              <a:rPr lang="en-US" sz="1200" dirty="0" smtClean="0"/>
              <a:t>        -1patient was excluded due to ethnicity, </a:t>
            </a:r>
          </a:p>
          <a:p>
            <a:pPr algn="just"/>
            <a:r>
              <a:rPr lang="en-US" sz="1200" dirty="0" smtClean="0"/>
              <a:t>        -2 extensive skin lesions (psoriasis, trophic disorders in lower limbs due to venous insufficiencies) </a:t>
            </a:r>
          </a:p>
          <a:p>
            <a:pPr algn="just"/>
            <a:r>
              <a:rPr lang="en-US" sz="1200" dirty="0" smtClean="0"/>
              <a:t>        -1 extravasation of fluids through the route and local hematomas,</a:t>
            </a:r>
          </a:p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-1 amputation.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6521816" y="4817490"/>
            <a:ext cx="267596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consent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obtained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atients included in our study. We measurement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first 72 hours after admission.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(n=127)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898333" y="3563471"/>
            <a:ext cx="185569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atients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selected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participate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(n=128) 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Conector recto 28"/>
          <p:cNvCxnSpPr>
            <a:stCxn id="20" idx="2"/>
          </p:cNvCxnSpPr>
          <p:nvPr/>
        </p:nvCxnSpPr>
        <p:spPr>
          <a:xfrm>
            <a:off x="7826180" y="4209802"/>
            <a:ext cx="0" cy="604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6037729" y="466612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6037729" y="474681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/>
          <p:cNvCxnSpPr/>
          <p:nvPr/>
        </p:nvCxnSpPr>
        <p:spPr>
          <a:xfrm>
            <a:off x="7826180" y="4491319"/>
            <a:ext cx="14388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 flipH="1">
            <a:off x="9274934" y="4276166"/>
            <a:ext cx="152304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20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declined (n=1)</a:t>
            </a:r>
            <a:endParaRPr lang="es-E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Conector recto 40"/>
          <p:cNvCxnSpPr/>
          <p:nvPr/>
        </p:nvCxnSpPr>
        <p:spPr>
          <a:xfrm>
            <a:off x="7830663" y="5653114"/>
            <a:ext cx="0" cy="604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/>
          <p:cNvSpPr txBox="1"/>
          <p:nvPr/>
        </p:nvSpPr>
        <p:spPr>
          <a:xfrm>
            <a:off x="6526299" y="6247355"/>
            <a:ext cx="267596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-up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until</a:t>
            </a:r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es-E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90.</a:t>
            </a:r>
            <a:endParaRPr lang="es-E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(n=127)</a:t>
            </a:r>
            <a:endParaRPr lang="es-E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309281" y="170625"/>
            <a:ext cx="6683189" cy="1223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Suplementary</a:t>
            </a: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Figure </a:t>
            </a:r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1: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Flow chart diagram of patients </a:t>
            </a:r>
            <a:endParaRPr lang="en-US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selection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our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study.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195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308" y="1247568"/>
            <a:ext cx="6211753" cy="4627265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96471" y="5706329"/>
            <a:ext cx="9982200" cy="1006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Characteristic 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curves for prediction of mortality in patients with COVID-19 disease (n = 127). </a:t>
            </a:r>
            <a:r>
              <a:rPr lang="en-GB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PhA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cut-off point for predicting mortality was -1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85, with 75% sensitivity and 75% specificity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06823" y="4664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Suplementary</a:t>
            </a: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Figure </a:t>
            </a:r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2: </a:t>
            </a: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ROC Curve </a:t>
            </a:r>
            <a:r>
              <a:rPr lang="en-GB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SPhA</a:t>
            </a:r>
            <a:r>
              <a:rPr lang="en-GB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33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209" y="968950"/>
            <a:ext cx="6877798" cy="510401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58588" y="5810717"/>
            <a:ext cx="11071412" cy="1006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Characteristic 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curves for prediction of mortality in patients with COVID-19 disease (n = 127). </a:t>
            </a:r>
            <a:r>
              <a:rPr lang="en-GB" sz="1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PhA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cut-off point for predicting mortality was 3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95, with 93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8% sensitivity and 66</a:t>
            </a:r>
            <a:r>
              <a:rPr lang="en-GB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7% specificity.</a:t>
            </a:r>
            <a:endParaRPr lang="es-E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927847" y="35082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GB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ROC Curve </a:t>
            </a:r>
            <a:r>
              <a:rPr lang="en-GB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PhA</a:t>
            </a:r>
            <a:endParaRPr lang="es-E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238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226</Words>
  <Application>Microsoft Office PowerPoint</Application>
  <PresentationFormat>Panorámica</PresentationFormat>
  <Paragraphs>19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 Cornejo</dc:creator>
  <cp:lastModifiedBy>Isa Cornejo</cp:lastModifiedBy>
  <cp:revision>12</cp:revision>
  <dcterms:created xsi:type="dcterms:W3CDTF">2020-09-16T09:42:12Z</dcterms:created>
  <dcterms:modified xsi:type="dcterms:W3CDTF">2021-01-24T18:52:02Z</dcterms:modified>
</cp:coreProperties>
</file>