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68" r:id="rId5"/>
    <p:sldMasterId id="2147483706" r:id="rId6"/>
  </p:sldMasterIdLst>
  <p:notesMasterIdLst>
    <p:notesMasterId r:id="rId8"/>
  </p:notesMasterIdLst>
  <p:sldIdLst>
    <p:sldId id="28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2" userDrawn="1">
          <p15:clr>
            <a:srgbClr val="A4A3A4"/>
          </p15:clr>
        </p15:guide>
        <p15:guide id="2" pos="292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S" initials="U" lastIdx="4" clrIdx="0">
    <p:extLst>
      <p:ext uri="{19B8F6BF-5375-455C-9EA6-DF929625EA0E}">
        <p15:presenceInfo xmlns:p15="http://schemas.microsoft.com/office/powerpoint/2012/main" userId="PS" providerId="None"/>
      </p:ext>
    </p:extLst>
  </p:cmAuthor>
  <p:cmAuthor id="2" name="Priyanka Sharma" initials="PS" lastIdx="5" clrIdx="1">
    <p:extLst>
      <p:ext uri="{19B8F6BF-5375-455C-9EA6-DF929625EA0E}">
        <p15:presenceInfo xmlns:p15="http://schemas.microsoft.com/office/powerpoint/2012/main" userId="S-1-5-21-2121551365-1127698992-48716514-1177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8DEA"/>
    <a:srgbClr val="ED7D31"/>
    <a:srgbClr val="0070C0"/>
    <a:srgbClr val="0076A9"/>
    <a:srgbClr val="E8EAF6"/>
    <a:srgbClr val="3366CC"/>
    <a:srgbClr val="92D050"/>
    <a:srgbClr val="FFFFFF"/>
    <a:srgbClr val="008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0"/>
    <p:restoredTop sz="92049" autoAdjust="0"/>
  </p:normalViewPr>
  <p:slideViewPr>
    <p:cSldViewPr snapToGrid="0" snapToObjects="1" showGuides="1">
      <p:cViewPr varScale="1">
        <p:scale>
          <a:sx n="101" d="100"/>
          <a:sy n="101" d="100"/>
        </p:scale>
        <p:origin x="1068" y="108"/>
      </p:cViewPr>
      <p:guideLst>
        <p:guide orient="horz" pos="2232"/>
        <p:guide pos="292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166473642122816"/>
          <c:y val="9.6701786408969329E-2"/>
          <c:w val="0.67255427692086411"/>
          <c:h val="0.512170721774631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'Completion Rate'!$D$1</c:f>
              <c:strCache>
                <c:ptCount val="1"/>
                <c:pt idx="0">
                  <c:v>10-12 cycles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6B6-4C07-B991-4EE07770A7CF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baseline="0">
                        <a:solidFill>
                          <a:srgbClr val="0A0A0A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4E9D50D5-2DB8-452E-9789-52B854293AA4}" type="VALUE">
                      <a:rPr lang="en-US" sz="1600">
                        <a:solidFill>
                          <a:srgbClr val="0A0A0A"/>
                        </a:solidFill>
                      </a:rPr>
                      <a:pPr>
                        <a:defRPr sz="1600">
                          <a:solidFill>
                            <a:srgbClr val="0A0A0A"/>
                          </a:solidFill>
                        </a:defRPr>
                      </a:pPr>
                      <a:t>[VALUE]</a:t>
                    </a:fld>
                    <a:r>
                      <a:rPr lang="en-US" sz="1600">
                        <a:solidFill>
                          <a:srgbClr val="0A0A0A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rgbClr val="0A0A0A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46B6-4C07-B991-4EE07770A7C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'Completion Rate'!$C$2</c:f>
              <c:strCache>
                <c:ptCount val="1"/>
                <c:pt idx="0">
                  <c:v>Paclitaxel</c:v>
                </c:pt>
              </c:strCache>
            </c:strRef>
          </c:cat>
          <c:val>
            <c:numRef>
              <c:f>'Completion Rate'!$D$2</c:f>
              <c:numCache>
                <c:formatCode>General</c:formatCode>
                <c:ptCount val="1"/>
                <c:pt idx="0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6B6-4C07-B991-4EE07770A7CF}"/>
            </c:ext>
          </c:extLst>
        </c:ser>
        <c:ser>
          <c:idx val="1"/>
          <c:order val="1"/>
          <c:tx>
            <c:strRef>
              <c:f>'Completion Rate'!$E$1</c:f>
              <c:strCache>
                <c:ptCount val="1"/>
                <c:pt idx="0">
                  <c:v>7-9 cycles</c:v>
                </c:pt>
              </c:strCache>
            </c:strRef>
          </c:tx>
          <c:spPr>
            <a:solidFill>
              <a:srgbClr val="FFD52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A24E81CA-6E53-4F79-AC46-8C36162184D0}" type="VALUE">
                      <a:rPr lang="en-US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46B6-4C07-B991-4EE07770A7C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A0A0A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'Completion Rate'!$C$2</c:f>
              <c:strCache>
                <c:ptCount val="1"/>
                <c:pt idx="0">
                  <c:v>Paclitaxel</c:v>
                </c:pt>
              </c:strCache>
            </c:strRef>
          </c:cat>
          <c:val>
            <c:numRef>
              <c:f>'Completion Rate'!$E$2</c:f>
              <c:numCache>
                <c:formatCode>General</c:formatCode>
                <c:ptCount val="1"/>
                <c:pt idx="0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6B6-4C07-B991-4EE07770A7CF}"/>
            </c:ext>
          </c:extLst>
        </c:ser>
        <c:ser>
          <c:idx val="3"/>
          <c:order val="2"/>
          <c:tx>
            <c:strRef>
              <c:f>'Completion Rate'!$F$1</c:f>
              <c:strCache>
                <c:ptCount val="1"/>
                <c:pt idx="0">
                  <c:v>≤6 cycles</c:v>
                </c:pt>
              </c:strCache>
            </c:strRef>
          </c:tx>
          <c:spPr>
            <a:solidFill>
              <a:srgbClr val="FFFFFF">
                <a:lumMod val="65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4877ADFB-1449-4BEA-92E5-3E308288FD0E}" type="VALUE">
                      <a:rPr lang="en-US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46B6-4C07-B991-4EE07770A7C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A0A0A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'Completion Rate'!$C$2</c:f>
              <c:strCache>
                <c:ptCount val="1"/>
                <c:pt idx="0">
                  <c:v>Paclitaxel</c:v>
                </c:pt>
              </c:strCache>
            </c:strRef>
          </c:cat>
          <c:val>
            <c:numRef>
              <c:f>'Completion Rate'!$F$2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6B6-4C07-B991-4EE07770A7C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23"/>
        <c:overlap val="100"/>
        <c:axId val="459085016"/>
        <c:axId val="459095600"/>
      </c:barChart>
      <c:catAx>
        <c:axId val="459085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A0A0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9095600"/>
        <c:crosses val="autoZero"/>
        <c:auto val="1"/>
        <c:lblAlgn val="ctr"/>
        <c:lblOffset val="100"/>
        <c:noMultiLvlLbl val="0"/>
      </c:catAx>
      <c:valAx>
        <c:axId val="459095600"/>
        <c:scaling>
          <c:orientation val="minMax"/>
          <c:max val="100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A0A0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9085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A0A0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A0A0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A0A0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0.84813085716247294"/>
          <c:y val="0.18555912418842382"/>
          <c:w val="0.15186914283752703"/>
          <c:h val="0.5509087555345906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rgbClr val="0A0A0A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192156719416799"/>
          <c:y val="0"/>
          <c:w val="0.67535437025731959"/>
          <c:h val="0.6056679394851738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'Completion Rate'!$D$19</c:f>
              <c:strCache>
                <c:ptCount val="1"/>
                <c:pt idx="0">
                  <c:v>4 cycles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773-4803-8920-F0EE3E98D5F2}"/>
              </c:ext>
            </c:extLst>
          </c:dPt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773-4803-8920-F0EE3E98D5F2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2168DA89-368A-4881-9D31-1A9795C058BD}" type="VALUE">
                      <a:rPr lang="en-US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3773-4803-8920-F0EE3E98D5F2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A1B12C98-E330-4966-B71F-B141EB8722F0}" type="VALUE">
                      <a:rPr lang="en-US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3773-4803-8920-F0EE3E98D5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A0A0A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'Completion Rate'!$C$20:$C$21</c:f>
              <c:strCache>
                <c:ptCount val="2"/>
                <c:pt idx="0">
                  <c:v>Dose-dense AC</c:v>
                </c:pt>
                <c:pt idx="1">
                  <c:v>Carboplatin</c:v>
                </c:pt>
              </c:strCache>
            </c:strRef>
          </c:cat>
          <c:val>
            <c:numRef>
              <c:f>'Completion Rate'!$D$20:$D$21</c:f>
              <c:numCache>
                <c:formatCode>General</c:formatCode>
                <c:ptCount val="2"/>
                <c:pt idx="0">
                  <c:v>87</c:v>
                </c:pt>
                <c:pt idx="1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773-4803-8920-F0EE3E98D5F2}"/>
            </c:ext>
          </c:extLst>
        </c:ser>
        <c:ser>
          <c:idx val="1"/>
          <c:order val="1"/>
          <c:tx>
            <c:strRef>
              <c:f>'Completion Rate'!$E$19</c:f>
              <c:strCache>
                <c:ptCount val="1"/>
                <c:pt idx="0">
                  <c:v>3 cycles</c:v>
                </c:pt>
              </c:strCache>
            </c:strRef>
          </c:tx>
          <c:spPr>
            <a:solidFill>
              <a:srgbClr val="FFD52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D52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3773-4803-8920-F0EE3E98D5F2}"/>
              </c:ext>
            </c:extLst>
          </c:dPt>
          <c:dLbls>
            <c:dLbl>
              <c:idx val="0"/>
              <c:layout>
                <c:manualLayout>
                  <c:x val="7.0446770513860578E-4"/>
                  <c:y val="-2.3916287196150904E-3"/>
                </c:manualLayout>
              </c:layout>
              <c:tx>
                <c:rich>
                  <a:bodyPr/>
                  <a:lstStyle/>
                  <a:p>
                    <a:fld id="{99C4C0FB-B14C-48BE-BAF0-098AC0B203A2}" type="VALUE">
                      <a:rPr lang="en-US" sz="1600">
                        <a:solidFill>
                          <a:srgbClr val="0A0A0A"/>
                        </a:solidFill>
                      </a:rPr>
                      <a:pPr/>
                      <a:t>[VALUE]</a:t>
                    </a:fld>
                    <a:r>
                      <a:rPr lang="en-US" sz="1600" dirty="0">
                        <a:solidFill>
                          <a:srgbClr val="0A0A0A"/>
                        </a:solidFill>
                      </a:rPr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3997578174468857E-2"/>
                      <c:h val="0.1459639045280214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3773-4803-8920-F0EE3E98D5F2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4EDCF4AE-3104-4D14-AC8F-D8B0AD8A5B50}" type="VALUE">
                      <a:rPr lang="en-US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3773-4803-8920-F0EE3E98D5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0"/>
              <a:lstStyle/>
              <a:p>
                <a:pPr algn="ctr">
                  <a:defRPr sz="1600" b="1" i="0" u="none" strike="noStrike" kern="1200" baseline="0">
                    <a:solidFill>
                      <a:srgbClr val="0A0A0A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'Completion Rate'!$C$20:$C$21</c:f>
              <c:strCache>
                <c:ptCount val="2"/>
                <c:pt idx="0">
                  <c:v>Dose-dense AC</c:v>
                </c:pt>
                <c:pt idx="1">
                  <c:v>Carboplatin</c:v>
                </c:pt>
              </c:strCache>
            </c:strRef>
          </c:cat>
          <c:val>
            <c:numRef>
              <c:f>'Completion Rate'!$E$20:$E$21</c:f>
              <c:numCache>
                <c:formatCode>General</c:formatCode>
                <c:ptCount val="2"/>
                <c:pt idx="0">
                  <c:v>4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773-4803-8920-F0EE3E98D5F2}"/>
            </c:ext>
          </c:extLst>
        </c:ser>
        <c:ser>
          <c:idx val="2"/>
          <c:order val="2"/>
          <c:tx>
            <c:strRef>
              <c:f>'Completion Rate'!$F$19</c:f>
              <c:strCache>
                <c:ptCount val="1"/>
                <c:pt idx="0">
                  <c:v>1-2 cycles</c:v>
                </c:pt>
              </c:strCache>
            </c:strRef>
          </c:tx>
          <c:spPr>
            <a:solidFill>
              <a:srgbClr val="FFFFFF">
                <a:lumMod val="65000"/>
              </a:srgb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FFFF">
                  <a:lumMod val="65000"/>
                </a:srgb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3773-4803-8920-F0EE3E98D5F2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56A76EB1-5E03-4F94-ADA3-0AA3BBF205CC}" type="VALUE">
                      <a:rPr lang="en-US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3773-4803-8920-F0EE3E98D5F2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773-4803-8920-F0EE3E98D5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A0A0A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'Completion Rate'!$C$20:$C$21</c:f>
              <c:strCache>
                <c:ptCount val="2"/>
                <c:pt idx="0">
                  <c:v>Dose-dense AC</c:v>
                </c:pt>
                <c:pt idx="1">
                  <c:v>Carboplatin</c:v>
                </c:pt>
              </c:strCache>
            </c:strRef>
          </c:cat>
          <c:val>
            <c:numRef>
              <c:f>'Completion Rate'!$F$20:$F$21</c:f>
              <c:numCache>
                <c:formatCode>General</c:formatCode>
                <c:ptCount val="2"/>
                <c:pt idx="0">
                  <c:v>9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773-4803-8920-F0EE3E98D5F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89"/>
        <c:overlap val="100"/>
        <c:axId val="459090504"/>
        <c:axId val="459093248"/>
        <c:extLst>
          <c:ext xmlns:c15="http://schemas.microsoft.com/office/drawing/2012/chart" uri="{02D57815-91ED-43cb-92C2-25804820EDAC}">
            <c15:filteredBarSeries>
              <c15:ser>
                <c:idx val="3"/>
                <c:order val="3"/>
                <c:tx>
                  <c:strRef>
                    <c:extLst>
                      <c:ext uri="{02D57815-91ED-43cb-92C2-25804820EDAC}">
                        <c15:formulaRef>
                          <c15:sqref>'Completion Rate'!$G$19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pPr>
                      <a:endParaRPr lang="en-US"/>
                    </a:p>
                  </c:txPr>
                  <c:dLblPos val="ctr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'Completion Rate'!$C$20:$C$21</c15:sqref>
                        </c15:formulaRef>
                      </c:ext>
                    </c:extLst>
                    <c:strCache>
                      <c:ptCount val="2"/>
                      <c:pt idx="0">
                        <c:v>Dose-dense AC</c:v>
                      </c:pt>
                      <c:pt idx="1">
                        <c:v>Carboplatin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'Completion Rate'!$G$20:$G$21</c15:sqref>
                        </c15:formulaRef>
                      </c:ext>
                    </c:extLst>
                    <c:numCache>
                      <c:formatCode>General</c:formatCode>
                      <c:ptCount val="2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D-3773-4803-8920-F0EE3E98D5F2}"/>
                  </c:ext>
                </c:extLst>
              </c15:ser>
            </c15:filteredBarSeries>
          </c:ext>
        </c:extLst>
      </c:barChart>
      <c:catAx>
        <c:axId val="4590905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A0A0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9093248"/>
        <c:crosses val="autoZero"/>
        <c:auto val="1"/>
        <c:lblAlgn val="ctr"/>
        <c:lblOffset val="100"/>
        <c:noMultiLvlLbl val="0"/>
      </c:catAx>
      <c:valAx>
        <c:axId val="459093248"/>
        <c:scaling>
          <c:orientation val="minMax"/>
          <c:max val="100"/>
          <c:min val="0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A0A0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9090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A0A0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A0A0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A0A0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0.8523706700199104"/>
          <c:y val="0.13308625773630148"/>
          <c:w val="0.12673422893177183"/>
          <c:h val="0.3726641098098392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rgbClr val="0A0A0A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384108766255339"/>
          <c:y val="6.5830879143187609E-2"/>
          <c:w val="0.68039209157005098"/>
          <c:h val="0.5797238532636355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'Completion Rate'!$D$42</c:f>
              <c:strCache>
                <c:ptCount val="1"/>
                <c:pt idx="0">
                  <c:v>6 cycles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CC7-47FD-80B6-7095E0196BDE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3145E2E1-6812-4770-89F5-FFD6ADCEA999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ECC7-47FD-80B6-7095E0196BDE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3A5F83F9-8F45-4C50-868D-03F766ABF790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ECC7-47FD-80B6-7095E0196BD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A0A0A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'Completion Rate'!$C$43:$C$44</c:f>
              <c:strCache>
                <c:ptCount val="2"/>
                <c:pt idx="0">
                  <c:v>Docetaxel</c:v>
                </c:pt>
                <c:pt idx="1">
                  <c:v>Carboplatin</c:v>
                </c:pt>
              </c:strCache>
            </c:strRef>
          </c:cat>
          <c:val>
            <c:numRef>
              <c:f>'Completion Rate'!$D$43:$D$44</c:f>
              <c:numCache>
                <c:formatCode>General</c:formatCode>
                <c:ptCount val="2"/>
                <c:pt idx="0">
                  <c:v>92</c:v>
                </c:pt>
                <c:pt idx="1">
                  <c:v>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CC7-47FD-80B6-7095E0196BDE}"/>
            </c:ext>
          </c:extLst>
        </c:ser>
        <c:ser>
          <c:idx val="1"/>
          <c:order val="1"/>
          <c:tx>
            <c:strRef>
              <c:f>'Completion Rate'!$E$42</c:f>
              <c:strCache>
                <c:ptCount val="1"/>
                <c:pt idx="0">
                  <c:v>5 cycles </c:v>
                </c:pt>
              </c:strCache>
            </c:strRef>
          </c:tx>
          <c:spPr>
            <a:solidFill>
              <a:srgbClr val="FFD52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D52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CC7-47FD-80B6-7095E0196BDE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3FE2FC87-3A7E-474D-BA70-348C110A8711}" type="VALUE">
                      <a:rPr lang="en-US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ECC7-47FD-80B6-7095E0196BDE}"/>
                </c:ext>
              </c:extLst>
            </c:dLbl>
            <c:dLbl>
              <c:idx val="1"/>
              <c:layout>
                <c:manualLayout>
                  <c:x val="-7.5222769322694151E-4"/>
                  <c:y val="-1.0324519620232655E-3"/>
                </c:manualLayout>
              </c:layout>
              <c:tx>
                <c:rich>
                  <a:bodyPr/>
                  <a:lstStyle/>
                  <a:p>
                    <a:fld id="{9D3416D6-1741-435D-AC0B-502497B2D181}" type="VALUE">
                      <a:rPr lang="en-US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ECC7-47FD-80B6-7095E0196BD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A0A0A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'Completion Rate'!$C$43:$C$44</c:f>
              <c:strCache>
                <c:ptCount val="2"/>
                <c:pt idx="0">
                  <c:v>Docetaxel</c:v>
                </c:pt>
                <c:pt idx="1">
                  <c:v>Carboplatin</c:v>
                </c:pt>
              </c:strCache>
            </c:strRef>
          </c:cat>
          <c:val>
            <c:numRef>
              <c:f>'Completion Rate'!$E$43:$E$44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CC7-47FD-80B6-7095E0196BDE}"/>
            </c:ext>
          </c:extLst>
        </c:ser>
        <c:ser>
          <c:idx val="2"/>
          <c:order val="2"/>
          <c:tx>
            <c:strRef>
              <c:f>'Completion Rate'!$F$42</c:f>
              <c:strCache>
                <c:ptCount val="1"/>
                <c:pt idx="0">
                  <c:v>≤4 cycles</c:v>
                </c:pt>
              </c:strCache>
            </c:strRef>
          </c:tx>
          <c:spPr>
            <a:solidFill>
              <a:srgbClr val="FFFFFF">
                <a:lumMod val="65000"/>
              </a:srgb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FFFF">
                  <a:lumMod val="65000"/>
                </a:srgb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ECC7-47FD-80B6-7095E0196BDE}"/>
              </c:ext>
            </c:extLst>
          </c:dPt>
          <c:dLbls>
            <c:delete val="1"/>
          </c:dLbls>
          <c:cat>
            <c:strRef>
              <c:f>'Completion Rate'!$C$43:$C$44</c:f>
              <c:strCache>
                <c:ptCount val="2"/>
                <c:pt idx="0">
                  <c:v>Docetaxel</c:v>
                </c:pt>
                <c:pt idx="1">
                  <c:v>Carboplatin</c:v>
                </c:pt>
              </c:strCache>
            </c:strRef>
          </c:cat>
          <c:val>
            <c:numRef>
              <c:f>'Completion Rate'!$F$43:$F$44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CC7-47FD-80B6-7095E0196BDE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83"/>
        <c:overlap val="100"/>
        <c:axId val="459085408"/>
        <c:axId val="459093640"/>
      </c:barChart>
      <c:catAx>
        <c:axId val="459085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A0A0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9093640"/>
        <c:crosses val="autoZero"/>
        <c:auto val="1"/>
        <c:lblAlgn val="ctr"/>
        <c:lblOffset val="100"/>
        <c:noMultiLvlLbl val="0"/>
      </c:catAx>
      <c:valAx>
        <c:axId val="459093640"/>
        <c:scaling>
          <c:orientation val="minMax"/>
          <c:max val="100"/>
          <c:min val="0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A0A0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90854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A0A0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A0A0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A0A0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0.85534931820653126"/>
          <c:y val="0.18362698875603514"/>
          <c:w val="0.12201389201679927"/>
          <c:h val="0.37864332392723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rgbClr val="0A0A0A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rgbClr val="0A0A0A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0.44468</cdr:x>
      <cdr:y>0.75536</cdr:y>
    </cdr:from>
    <cdr:to>
      <cdr:x>0.53248</cdr:x>
      <cdr:y>0.9148</cdr:y>
    </cdr:to>
    <cdr:sp macro="" textlink="">
      <cdr:nvSpPr>
        <cdr:cNvPr id="2" name="TextBox 12">
          <a:extLst xmlns:a="http://schemas.openxmlformats.org/drawingml/2006/main">
            <a:ext uri="{FF2B5EF4-FFF2-40B4-BE49-F238E27FC236}">
              <a16:creationId xmlns:a16="http://schemas.microsoft.com/office/drawing/2014/main" id="{9A6DD379-C7F8-44F5-A1BD-B44E33ACF977}"/>
            </a:ext>
          </a:extLst>
        </cdr:cNvPr>
        <cdr:cNvSpPr txBox="1"/>
      </cdr:nvSpPr>
      <cdr:spPr>
        <a:xfrm xmlns:a="http://schemas.openxmlformats.org/drawingml/2006/main">
          <a:off x="5790208" y="1312332"/>
          <a:ext cx="1143262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sz="3100"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1pPr>
          <a:lvl2pPr marL="420688" indent="36513" algn="l" rtl="0" fontAlgn="base">
            <a:spcBef>
              <a:spcPct val="0"/>
            </a:spcBef>
            <a:spcAft>
              <a:spcPct val="0"/>
            </a:spcAft>
            <a:defRPr sz="3100"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2pPr>
          <a:lvl3pPr marL="841375" indent="73025" algn="l" rtl="0" fontAlgn="base">
            <a:spcBef>
              <a:spcPct val="0"/>
            </a:spcBef>
            <a:spcAft>
              <a:spcPct val="0"/>
            </a:spcAft>
            <a:defRPr sz="3100"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3pPr>
          <a:lvl4pPr marL="1262063" indent="109538" algn="l" rtl="0" fontAlgn="base">
            <a:spcBef>
              <a:spcPct val="0"/>
            </a:spcBef>
            <a:spcAft>
              <a:spcPct val="0"/>
            </a:spcAft>
            <a:defRPr sz="3100"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4pPr>
          <a:lvl5pPr marL="1682750" indent="146050" algn="l" rtl="0" fontAlgn="base">
            <a:spcBef>
              <a:spcPct val="0"/>
            </a:spcBef>
            <a:spcAft>
              <a:spcPct val="0"/>
            </a:spcAft>
            <a:defRPr sz="3100"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sz="3100"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sz="3100"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sz="3100"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sz="3100"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ctr"/>
          <a:r>
            <a:rPr lang="en-US" sz="1200" b="1" dirty="0">
              <a:solidFill>
                <a:srgbClr val="0A0A0A"/>
              </a:solidFill>
            </a:rPr>
            <a:t>% of patients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0.80585</cdr:x>
      <cdr:y>0.08116</cdr:y>
    </cdr:from>
    <cdr:to>
      <cdr:x>0.83848</cdr:x>
      <cdr:y>0.24248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E1905DBC-6A65-463C-AFA2-17328C4E45D4}"/>
            </a:ext>
          </a:extLst>
        </cdr:cNvPr>
        <cdr:cNvSpPr txBox="1"/>
      </cdr:nvSpPr>
      <cdr:spPr>
        <a:xfrm xmlns:a="http://schemas.openxmlformats.org/drawingml/2006/main">
          <a:off x="8889260" y="187771"/>
          <a:ext cx="359938" cy="3732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dirty="0">
              <a:solidFill>
                <a:srgbClr val="0A0A0A"/>
              </a:solidFill>
              <a:latin typeface="Arial" panose="020B0604020202020204" pitchFamily="34" charset="0"/>
              <a:cs typeface="Arial" panose="020B0604020202020204" pitchFamily="34" charset="0"/>
            </a:rPr>
            <a:t>2%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3CB7A3-9E1C-4448-BC37-86F8B66FB364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8DACF-8309-2044-8EF4-AA7C90F4E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8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5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53518" y="6279123"/>
            <a:ext cx="383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BAD49-1F68-914B-9DFB-5D552C1A2B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8ED469-A63E-4194-A85E-EC87E6D33E9B}"/>
              </a:ext>
            </a:extLst>
          </p:cNvPr>
          <p:cNvSpPr txBox="1"/>
          <p:nvPr userDrawn="1"/>
        </p:nvSpPr>
        <p:spPr>
          <a:xfrm>
            <a:off x="5729304" y="6492959"/>
            <a:ext cx="2617871" cy="194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7" baseline="0" dirty="0">
                <a:solidFill>
                  <a:schemeClr val="bg1"/>
                </a:solidFill>
                <a:latin typeface="Calibri"/>
                <a:cs typeface="Calibri"/>
              </a:rPr>
              <a:t>Priyanka Sharma M.D.</a:t>
            </a:r>
          </a:p>
        </p:txBody>
      </p:sp>
    </p:spTree>
    <p:extLst>
      <p:ext uri="{BB962C8B-B14F-4D97-AF65-F5344CB8AC3E}">
        <p14:creationId xmlns:p14="http://schemas.microsoft.com/office/powerpoint/2010/main" val="727467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5401" y="1310545"/>
            <a:ext cx="5700277" cy="626723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rgbClr val="FFFFFF"/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5401" y="1950162"/>
            <a:ext cx="5700277" cy="4134228"/>
          </a:xfrm>
        </p:spPr>
        <p:txBody>
          <a:bodyPr/>
          <a:lstStyle>
            <a:lvl1pPr>
              <a:defRPr sz="2000"/>
            </a:lvl1pPr>
            <a:lvl2pPr>
              <a:defRPr sz="1667"/>
            </a:lvl2pPr>
            <a:lvl3pPr>
              <a:defRPr sz="15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6466" y="1310545"/>
            <a:ext cx="5655985" cy="626723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rgbClr val="FFFFFF"/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6466" y="1950162"/>
            <a:ext cx="5655985" cy="4134228"/>
          </a:xfrm>
        </p:spPr>
        <p:txBody>
          <a:bodyPr/>
          <a:lstStyle>
            <a:lvl1pPr>
              <a:defRPr sz="2000"/>
            </a:lvl1pPr>
            <a:lvl2pPr>
              <a:defRPr sz="1667"/>
            </a:lvl2pPr>
            <a:lvl3pPr>
              <a:defRPr sz="15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76197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Presented by: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761970">
              <a:spcBef>
                <a:spcPct val="20000"/>
              </a:spcBef>
              <a:buFontTx/>
              <a:buChar char="•"/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8C0114F-35D6-4E8A-A176-F3FD334BCC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6083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76197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Presented by: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761970">
              <a:spcBef>
                <a:spcPct val="20000"/>
              </a:spcBef>
              <a:buFontTx/>
              <a:buChar char="•"/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DDF7270-4F4E-4A29-BEC1-BD309127D4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36286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76197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Presented by:</a:t>
            </a: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761970">
              <a:spcBef>
                <a:spcPct val="20000"/>
              </a:spcBef>
              <a:buFontTx/>
              <a:buChar char="•"/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CDDA7BF-5CCE-49F7-89A3-3AAB5107C3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0908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402" y="360145"/>
            <a:ext cx="4150299" cy="800063"/>
          </a:xfrm>
        </p:spPr>
        <p:txBody>
          <a:bodyPr anchor="b"/>
          <a:lstStyle>
            <a:lvl1pPr algn="l">
              <a:defRPr sz="1667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842" y="360000"/>
            <a:ext cx="7137025" cy="5692240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5402" y="1160064"/>
            <a:ext cx="4150299" cy="4910384"/>
          </a:xfrm>
        </p:spPr>
        <p:txBody>
          <a:bodyPr/>
          <a:lstStyle>
            <a:lvl1pPr marL="0" indent="0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76197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Presented by: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761970">
              <a:spcBef>
                <a:spcPct val="20000"/>
              </a:spcBef>
              <a:buFontTx/>
              <a:buChar char="•"/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468CFB1-BF3D-4E0A-AF02-BA1C600751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9076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797262"/>
            <a:ext cx="7315200" cy="566738"/>
          </a:xfrm>
        </p:spPr>
        <p:txBody>
          <a:bodyPr anchor="b"/>
          <a:lstStyle>
            <a:lvl1pPr algn="l">
              <a:defRPr sz="1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09437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4145"/>
            <a:ext cx="7315200" cy="700787"/>
          </a:xfrm>
        </p:spPr>
        <p:txBody>
          <a:bodyPr/>
          <a:lstStyle>
            <a:lvl1pPr marL="0" indent="0">
              <a:buNone/>
              <a:defRPr sz="1167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76197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Presented by: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761970">
              <a:spcBef>
                <a:spcPct val="20000"/>
              </a:spcBef>
              <a:buFontTx/>
              <a:buChar char="•"/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66F55A1-A492-4B50-A33C-11D9EA0DB1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6846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5401" y="1371032"/>
            <a:ext cx="11486957" cy="452763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76197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Presented by: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761970">
              <a:spcBef>
                <a:spcPct val="20000"/>
              </a:spcBef>
              <a:buFontTx/>
              <a:buChar char="•"/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EB82667-3264-4E7E-BB21-EF1CA40C2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65187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8561" y="324001"/>
            <a:ext cx="2743200" cy="5583864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5400" y="324001"/>
            <a:ext cx="8571916" cy="558386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76197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Presented by: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761970">
              <a:spcBef>
                <a:spcPct val="20000"/>
              </a:spcBef>
              <a:buFontTx/>
              <a:buChar char="•"/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21513FA-3BE1-4377-A22A-575D4EDA09C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22550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09600" y="1600206"/>
            <a:ext cx="5384800" cy="4525963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defTabSz="380985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500">
                <a:solidFill>
                  <a:srgbClr val="0F2C52"/>
                </a:solidFill>
                <a:latin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 defTabSz="76197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 defTabSz="761970">
              <a:spcBef>
                <a:spcPct val="20000"/>
              </a:spcBef>
              <a:buFontTx/>
              <a:buChar char="•"/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311B3F0-8787-4CAA-9909-1FEBB52813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94979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7" y="188914"/>
            <a:ext cx="11523133" cy="647799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5"/>
              </a:buClr>
              <a:buFont typeface="Wingdings" pitchFamily="2" charset="2"/>
              <a:buChar char="Ø"/>
              <a:defRPr sz="2000">
                <a:solidFill>
                  <a:schemeClr val="accent4"/>
                </a:solidFill>
              </a:defRPr>
            </a:lvl1pPr>
            <a:lvl2pPr>
              <a:buClr>
                <a:schemeClr val="accent5"/>
              </a:buClr>
              <a:buFont typeface="Wingdings" pitchFamily="2" charset="2"/>
              <a:buChar char="§"/>
              <a:defRPr sz="2000">
                <a:solidFill>
                  <a:schemeClr val="accent4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accent4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accent4"/>
                </a:solidFill>
              </a:defRPr>
            </a:lvl4pPr>
            <a:lvl5pPr>
              <a:buClr>
                <a:schemeClr val="accent5"/>
              </a:buCl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4433" y="784800"/>
            <a:ext cx="11222400" cy="511200"/>
          </a:xfrm>
        </p:spPr>
        <p:txBody>
          <a:bodyPr/>
          <a:lstStyle>
            <a:lvl1pPr marL="0" indent="0">
              <a:buNone/>
              <a:defRPr sz="2000" b="1" baseline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9628338"/>
      </p:ext>
    </p:extLst>
  </p:cSld>
  <p:clrMapOvr>
    <a:masterClrMapping/>
  </p:clrMapOvr>
  <p:transition spd="slow"/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7" y="188914"/>
            <a:ext cx="11523133" cy="647799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5"/>
              </a:buClr>
              <a:buFont typeface="Wingdings" pitchFamily="2" charset="2"/>
              <a:buChar char="Ø"/>
              <a:defRPr sz="2000">
                <a:solidFill>
                  <a:schemeClr val="accent4"/>
                </a:solidFill>
              </a:defRPr>
            </a:lvl1pPr>
            <a:lvl2pPr>
              <a:buClr>
                <a:schemeClr val="accent5"/>
              </a:buClr>
              <a:buFont typeface="Wingdings" pitchFamily="2" charset="2"/>
              <a:buChar char="§"/>
              <a:defRPr sz="2000">
                <a:solidFill>
                  <a:schemeClr val="accent4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accent4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accent4"/>
                </a:solidFill>
              </a:defRPr>
            </a:lvl4pPr>
            <a:lvl5pPr>
              <a:buClr>
                <a:schemeClr val="accent5"/>
              </a:buCl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4433" y="784800"/>
            <a:ext cx="11222400" cy="511200"/>
          </a:xfrm>
        </p:spPr>
        <p:txBody>
          <a:bodyPr/>
          <a:lstStyle>
            <a:lvl1pPr marL="0" indent="0">
              <a:buNone/>
              <a:defRPr sz="2000" b="1" baseline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0005501"/>
      </p:ext>
    </p:extLst>
  </p:cSld>
  <p:clrMapOvr>
    <a:masterClrMapping/>
  </p:clrMapOvr>
  <p:transition spd="slow"/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53518" y="6279123"/>
            <a:ext cx="383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BAD49-1F68-914B-9DFB-5D552C1A2B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68E91C-E2BA-4753-9F94-50E96471E138}"/>
              </a:ext>
            </a:extLst>
          </p:cNvPr>
          <p:cNvSpPr txBox="1"/>
          <p:nvPr userDrawn="1"/>
        </p:nvSpPr>
        <p:spPr>
          <a:xfrm>
            <a:off x="5729304" y="6492959"/>
            <a:ext cx="2617871" cy="194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7" baseline="0" dirty="0">
                <a:solidFill>
                  <a:schemeClr val="bg1"/>
                </a:solidFill>
                <a:latin typeface="Calibri"/>
                <a:cs typeface="Calibri"/>
              </a:rPr>
              <a:t>Priyanka Sharma M.D.</a:t>
            </a:r>
          </a:p>
        </p:txBody>
      </p:sp>
    </p:spTree>
    <p:extLst>
      <p:ext uri="{BB962C8B-B14F-4D97-AF65-F5344CB8AC3E}">
        <p14:creationId xmlns:p14="http://schemas.microsoft.com/office/powerpoint/2010/main" val="9276181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7" y="188914"/>
            <a:ext cx="11523133" cy="647799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5"/>
              </a:buClr>
              <a:buFont typeface="Wingdings" pitchFamily="2" charset="2"/>
              <a:buChar char="Ø"/>
              <a:defRPr sz="2000">
                <a:solidFill>
                  <a:schemeClr val="accent4"/>
                </a:solidFill>
              </a:defRPr>
            </a:lvl1pPr>
            <a:lvl2pPr>
              <a:buClr>
                <a:schemeClr val="accent5"/>
              </a:buClr>
              <a:buFont typeface="Wingdings" pitchFamily="2" charset="2"/>
              <a:buChar char="§"/>
              <a:defRPr sz="2000">
                <a:solidFill>
                  <a:schemeClr val="accent4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accent4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accent4"/>
                </a:solidFill>
              </a:defRPr>
            </a:lvl4pPr>
            <a:lvl5pPr>
              <a:buClr>
                <a:schemeClr val="accent5"/>
              </a:buCl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4433" y="784800"/>
            <a:ext cx="11222400" cy="511200"/>
          </a:xfrm>
        </p:spPr>
        <p:txBody>
          <a:bodyPr/>
          <a:lstStyle>
            <a:lvl1pPr marL="0" indent="0">
              <a:buNone/>
              <a:defRPr sz="2000" b="1" baseline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268406"/>
      </p:ext>
    </p:extLst>
  </p:cSld>
  <p:clrMapOvr>
    <a:masterClrMapping/>
  </p:clrMapOvr>
  <p:transition spd="slow"/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7" y="188914"/>
            <a:ext cx="11523133" cy="647799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5"/>
              </a:buClr>
              <a:buFont typeface="Wingdings" pitchFamily="2" charset="2"/>
              <a:buChar char="Ø"/>
              <a:defRPr sz="2000">
                <a:solidFill>
                  <a:schemeClr val="accent4"/>
                </a:solidFill>
              </a:defRPr>
            </a:lvl1pPr>
            <a:lvl2pPr>
              <a:buClr>
                <a:schemeClr val="accent5"/>
              </a:buClr>
              <a:buFont typeface="Wingdings" pitchFamily="2" charset="2"/>
              <a:buChar char="§"/>
              <a:defRPr sz="2000">
                <a:solidFill>
                  <a:schemeClr val="accent4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accent4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accent4"/>
                </a:solidFill>
              </a:defRPr>
            </a:lvl4pPr>
            <a:lvl5pPr>
              <a:buClr>
                <a:schemeClr val="accent5"/>
              </a:buCl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4433" y="784800"/>
            <a:ext cx="11222400" cy="511200"/>
          </a:xfrm>
        </p:spPr>
        <p:txBody>
          <a:bodyPr/>
          <a:lstStyle>
            <a:lvl1pPr marL="0" indent="0">
              <a:buNone/>
              <a:defRPr sz="2000" b="1" baseline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0450814"/>
      </p:ext>
    </p:extLst>
  </p:cSld>
  <p:clrMapOvr>
    <a:masterClrMapping/>
  </p:clrMapOvr>
  <p:transition spd="slow"/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7" y="188914"/>
            <a:ext cx="11523133" cy="647799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5"/>
              </a:buClr>
              <a:buFont typeface="Wingdings" pitchFamily="2" charset="2"/>
              <a:buChar char="Ø"/>
              <a:defRPr sz="2000">
                <a:solidFill>
                  <a:schemeClr val="accent4"/>
                </a:solidFill>
              </a:defRPr>
            </a:lvl1pPr>
            <a:lvl2pPr>
              <a:buClr>
                <a:schemeClr val="accent5"/>
              </a:buClr>
              <a:buFont typeface="Wingdings" pitchFamily="2" charset="2"/>
              <a:buChar char="§"/>
              <a:defRPr sz="2000">
                <a:solidFill>
                  <a:schemeClr val="accent4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accent4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accent4"/>
                </a:solidFill>
              </a:defRPr>
            </a:lvl4pPr>
            <a:lvl5pPr>
              <a:buClr>
                <a:schemeClr val="accent5"/>
              </a:buCl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4433" y="784800"/>
            <a:ext cx="11222400" cy="511200"/>
          </a:xfrm>
        </p:spPr>
        <p:txBody>
          <a:bodyPr/>
          <a:lstStyle>
            <a:lvl1pPr marL="0" indent="0">
              <a:buNone/>
              <a:defRPr sz="2000" b="1" baseline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8130052"/>
      </p:ext>
    </p:extLst>
  </p:cSld>
  <p:clrMapOvr>
    <a:masterClrMapping/>
  </p:clrMapOvr>
  <p:transition spd="slow"/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7" y="188914"/>
            <a:ext cx="11523133" cy="647799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5"/>
              </a:buClr>
              <a:buFont typeface="Wingdings" pitchFamily="2" charset="2"/>
              <a:buChar char="Ø"/>
              <a:defRPr sz="2000">
                <a:solidFill>
                  <a:schemeClr val="accent4"/>
                </a:solidFill>
              </a:defRPr>
            </a:lvl1pPr>
            <a:lvl2pPr>
              <a:buClr>
                <a:schemeClr val="accent5"/>
              </a:buClr>
              <a:buFont typeface="Wingdings" pitchFamily="2" charset="2"/>
              <a:buChar char="§"/>
              <a:defRPr sz="2000">
                <a:solidFill>
                  <a:schemeClr val="accent4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accent4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accent4"/>
                </a:solidFill>
              </a:defRPr>
            </a:lvl4pPr>
            <a:lvl5pPr>
              <a:buClr>
                <a:schemeClr val="accent5"/>
              </a:buCl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4433" y="784800"/>
            <a:ext cx="11222400" cy="511200"/>
          </a:xfrm>
        </p:spPr>
        <p:txBody>
          <a:bodyPr/>
          <a:lstStyle>
            <a:lvl1pPr marL="0" indent="0">
              <a:buNone/>
              <a:defRPr sz="2000" b="1" baseline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3217387"/>
      </p:ext>
    </p:extLst>
  </p:cSld>
  <p:clrMapOvr>
    <a:masterClrMapping/>
  </p:clrMapOvr>
  <p:transition spd="slow"/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34" y="6381750"/>
            <a:ext cx="1534584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C:\Users\krrd796\Desktop\Frontier-Science-Logo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887" y="6381750"/>
            <a:ext cx="15113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NRG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588" y="6307138"/>
            <a:ext cx="1246716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801" y="6237433"/>
            <a:ext cx="211031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http://clinicalpartners.astrazeneca.biz/portal/binary/com.epicentric.contentmanagement.servlet.ContentDeliveryServlet/CPP/D081CC00006_322/Images/cpp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7930" y="188915"/>
            <a:ext cx="3704167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360" y="1700967"/>
            <a:ext cx="10363200" cy="1470025"/>
          </a:xfrm>
        </p:spPr>
        <p:txBody>
          <a:bodyPr/>
          <a:lstStyle>
            <a:lvl1pPr algn="l">
              <a:defRPr sz="3667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4535" y="3429000"/>
            <a:ext cx="10370079" cy="1752600"/>
          </a:xfrm>
        </p:spPr>
        <p:txBody>
          <a:bodyPr/>
          <a:lstStyle>
            <a:lvl1pPr marL="0" indent="0">
              <a:buNone/>
              <a:defRPr sz="1667" b="1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6103385"/>
      </p:ext>
    </p:extLst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8608" y="1618456"/>
            <a:ext cx="5080000" cy="4114800"/>
          </a:xfrm>
        </p:spPr>
        <p:txBody>
          <a:bodyPr/>
          <a:lstStyle>
            <a:lvl1pPr>
              <a:buClr>
                <a:schemeClr val="accent5"/>
              </a:buClr>
              <a:buFont typeface="Wingdings" pitchFamily="2" charset="2"/>
              <a:buChar char="Ø"/>
              <a:defRPr sz="2000">
                <a:solidFill>
                  <a:schemeClr val="accent4"/>
                </a:solidFill>
              </a:defRPr>
            </a:lvl1pPr>
            <a:lvl2pPr>
              <a:buClr>
                <a:schemeClr val="accent5"/>
              </a:buClr>
              <a:buFont typeface="Wingdings" pitchFamily="2" charset="2"/>
              <a:buChar char="§"/>
              <a:defRPr sz="2000">
                <a:solidFill>
                  <a:schemeClr val="accent4"/>
                </a:solidFill>
              </a:defRPr>
            </a:lvl2pPr>
            <a:lvl3pPr>
              <a:defRPr sz="1667">
                <a:solidFill>
                  <a:schemeClr val="accent4"/>
                </a:solidFill>
              </a:defRPr>
            </a:lvl3pPr>
            <a:lvl4pPr>
              <a:buClr>
                <a:schemeClr val="accent5"/>
              </a:buClr>
              <a:defRPr sz="1500">
                <a:solidFill>
                  <a:schemeClr val="accent4"/>
                </a:solidFill>
              </a:defRPr>
            </a:lvl4pPr>
            <a:lvl5pPr>
              <a:buClr>
                <a:schemeClr val="accent5"/>
              </a:buClr>
              <a:defRPr sz="1500">
                <a:solidFill>
                  <a:schemeClr val="accent4"/>
                </a:solidFill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3"/>
          </p:nvPr>
        </p:nvSpPr>
        <p:spPr>
          <a:xfrm>
            <a:off x="623392" y="1618456"/>
            <a:ext cx="5080000" cy="4114800"/>
          </a:xfrm>
        </p:spPr>
        <p:txBody>
          <a:bodyPr/>
          <a:lstStyle>
            <a:lvl1pPr>
              <a:buClr>
                <a:schemeClr val="accent5"/>
              </a:buClr>
              <a:buFont typeface="Wingdings" pitchFamily="2" charset="2"/>
              <a:buChar char="Ø"/>
              <a:defRPr sz="2000">
                <a:solidFill>
                  <a:schemeClr val="accent4"/>
                </a:solidFill>
              </a:defRPr>
            </a:lvl1pPr>
            <a:lvl2pPr>
              <a:buClr>
                <a:schemeClr val="accent5"/>
              </a:buClr>
              <a:buFont typeface="Wingdings" pitchFamily="2" charset="2"/>
              <a:buChar char="§"/>
              <a:defRPr sz="2000">
                <a:solidFill>
                  <a:schemeClr val="accent4"/>
                </a:solidFill>
              </a:defRPr>
            </a:lvl2pPr>
            <a:lvl3pPr>
              <a:defRPr sz="1667">
                <a:solidFill>
                  <a:schemeClr val="accent4"/>
                </a:solidFill>
              </a:defRPr>
            </a:lvl3pPr>
            <a:lvl4pPr>
              <a:buClr>
                <a:schemeClr val="accent5"/>
              </a:buClr>
              <a:defRPr sz="1500">
                <a:solidFill>
                  <a:schemeClr val="accent4"/>
                </a:solidFill>
              </a:defRPr>
            </a:lvl4pPr>
            <a:lvl5pPr>
              <a:buClr>
                <a:schemeClr val="accent5"/>
              </a:buClr>
              <a:defRPr sz="1500">
                <a:solidFill>
                  <a:schemeClr val="accent4"/>
                </a:solidFill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412800" y="784800"/>
            <a:ext cx="11222400" cy="511200"/>
          </a:xfrm>
        </p:spPr>
        <p:txBody>
          <a:bodyPr/>
          <a:lstStyle>
            <a:lvl1pPr marL="0" indent="0">
              <a:buNone/>
              <a:defRPr sz="2000" b="1" baseline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0184428"/>
      </p:ext>
    </p:extLst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12800" y="784800"/>
            <a:ext cx="11222400" cy="511200"/>
          </a:xfrm>
        </p:spPr>
        <p:txBody>
          <a:bodyPr/>
          <a:lstStyle>
            <a:lvl1pPr marL="0" indent="0">
              <a:buNone/>
              <a:defRPr sz="2333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12800" y="1760400"/>
            <a:ext cx="8942400" cy="4424400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4"/>
          </p:nvPr>
        </p:nvSpPr>
        <p:spPr>
          <a:xfrm>
            <a:off x="609600" y="6356495"/>
            <a:ext cx="2844800" cy="365125"/>
          </a:xfrm>
          <a:prstGeom prst="rect">
            <a:avLst/>
          </a:prstGeom>
        </p:spPr>
        <p:txBody>
          <a:bodyPr/>
          <a:lstStyle>
            <a:lvl1pPr eaLnBrk="1" hangingPunct="1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Author | 00 Month Year</a:t>
            </a:r>
            <a:endParaRPr lang="sv-SE"/>
          </a:p>
        </p:txBody>
      </p:sp>
      <p:sp>
        <p:nvSpPr>
          <p:cNvPr id="6" name="Slide Number Placeholder 11"/>
          <p:cNvSpPr>
            <a:spLocks noGrp="1"/>
          </p:cNvSpPr>
          <p:nvPr>
            <p:ph type="sldNum" sz="quarter" idx="15"/>
          </p:nvPr>
        </p:nvSpPr>
        <p:spPr>
          <a:xfrm>
            <a:off x="8737600" y="6356495"/>
            <a:ext cx="2844800" cy="365125"/>
          </a:xfrm>
        </p:spPr>
        <p:txBody>
          <a:bodyPr/>
          <a:lstStyle>
            <a:lvl1pPr>
              <a:defRPr sz="2000">
                <a:solidFill>
                  <a:srgbClr val="000000"/>
                </a:solidFill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F4C46BC1-2370-49FB-8012-E30EDBA5179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8" name="Footer Placeholder 12"/>
          <p:cNvSpPr>
            <a:spLocks noGrp="1"/>
          </p:cNvSpPr>
          <p:nvPr>
            <p:ph type="ftr" sz="quarter" idx="16"/>
          </p:nvPr>
        </p:nvSpPr>
        <p:spPr>
          <a:xfrm>
            <a:off x="4165600" y="6356495"/>
            <a:ext cx="3860800" cy="365125"/>
          </a:xfrm>
        </p:spPr>
        <p:txBody>
          <a:bodyPr/>
          <a:lstStyle>
            <a:lvl1pPr eaLnBrk="1" hangingPunct="1">
              <a:defRPr sz="2000">
                <a:solidFill>
                  <a:srgbClr val="830051"/>
                </a:solidFill>
                <a:latin typeface="Arial" panose="020B0604020202020204" pitchFamily="34" charset="0"/>
                <a:ea typeface="ＭＳ Ｐゴシック" charset="0"/>
              </a:defRPr>
            </a:lvl1pPr>
          </a:lstStyle>
          <a:p>
            <a:pPr>
              <a:defRPr/>
            </a:pPr>
            <a:r>
              <a:rPr lang="en-GB"/>
              <a:t>Set area descriptor | Sub level 1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67826061"/>
      </p:ext>
    </p:extLst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8951384" y="6381894"/>
            <a:ext cx="3048000" cy="271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ts val="500"/>
              </a:spcAft>
              <a:buClr>
                <a:srgbClr val="830051"/>
              </a:buClr>
              <a:defRPr/>
            </a:pPr>
            <a:r>
              <a:rPr lang="en-US" altLang="en-US" sz="1167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NRG/Alliance/NCTN SIV</a:t>
            </a:r>
            <a:endParaRPr lang="en-GB" altLang="en-US" sz="833">
              <a:solidFill>
                <a:srgbClr val="830051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7" y="188914"/>
            <a:ext cx="11523133" cy="647799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5"/>
              </a:buClr>
              <a:buFont typeface="Wingdings" pitchFamily="2" charset="2"/>
              <a:buChar char="Ø"/>
              <a:defRPr sz="2000">
                <a:solidFill>
                  <a:schemeClr val="accent4"/>
                </a:solidFill>
              </a:defRPr>
            </a:lvl1pPr>
            <a:lvl2pPr>
              <a:buClr>
                <a:schemeClr val="accent5"/>
              </a:buClr>
              <a:buFont typeface="Wingdings" pitchFamily="2" charset="2"/>
              <a:buChar char="§"/>
              <a:defRPr sz="2000">
                <a:solidFill>
                  <a:schemeClr val="accent4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accent4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accent4"/>
                </a:solidFill>
              </a:defRPr>
            </a:lvl4pPr>
            <a:lvl5pPr>
              <a:buClr>
                <a:schemeClr val="accent5"/>
              </a:buCl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4433" y="784800"/>
            <a:ext cx="11222400" cy="511200"/>
          </a:xfrm>
        </p:spPr>
        <p:txBody>
          <a:bodyPr/>
          <a:lstStyle>
            <a:lvl1pPr marL="0" indent="0">
              <a:buNone/>
              <a:defRPr sz="2000" b="1" baseline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5826780"/>
      </p:ext>
    </p:extLst>
  </p:cSld>
  <p:clrMapOvr>
    <a:masterClrMapping/>
  </p:clrMapOvr>
  <p:transition spd="slow"/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8951384" y="6381894"/>
            <a:ext cx="3048000" cy="271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ts val="500"/>
              </a:spcAft>
              <a:buClr>
                <a:srgbClr val="830051"/>
              </a:buClr>
              <a:defRPr/>
            </a:pPr>
            <a:r>
              <a:rPr lang="en-US" altLang="en-US" sz="1167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NRG/Alliance/NCTN SIV</a:t>
            </a:r>
            <a:endParaRPr lang="en-GB" altLang="en-US" sz="833">
              <a:solidFill>
                <a:srgbClr val="830051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7" y="188914"/>
            <a:ext cx="11523133" cy="647799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5"/>
              </a:buClr>
              <a:buFont typeface="Wingdings" pitchFamily="2" charset="2"/>
              <a:buChar char="Ø"/>
              <a:defRPr sz="2000">
                <a:solidFill>
                  <a:schemeClr val="accent4"/>
                </a:solidFill>
              </a:defRPr>
            </a:lvl1pPr>
            <a:lvl2pPr>
              <a:buClr>
                <a:schemeClr val="accent5"/>
              </a:buClr>
              <a:buFont typeface="Wingdings" pitchFamily="2" charset="2"/>
              <a:buChar char="§"/>
              <a:defRPr sz="2000">
                <a:solidFill>
                  <a:schemeClr val="accent4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accent4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accent4"/>
                </a:solidFill>
              </a:defRPr>
            </a:lvl4pPr>
            <a:lvl5pPr>
              <a:buClr>
                <a:schemeClr val="accent5"/>
              </a:buCl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4433" y="784800"/>
            <a:ext cx="11222400" cy="511200"/>
          </a:xfrm>
        </p:spPr>
        <p:txBody>
          <a:bodyPr/>
          <a:lstStyle>
            <a:lvl1pPr marL="0" indent="0">
              <a:buNone/>
              <a:defRPr sz="2000" b="1" baseline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9005746"/>
      </p:ext>
    </p:extLst>
  </p:cSld>
  <p:clrMapOvr>
    <a:masterClrMapping/>
  </p:clrMapOvr>
  <p:transition spd="slow"/>
  <p:hf hd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8951384" y="6381894"/>
            <a:ext cx="3048000" cy="271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ts val="500"/>
              </a:spcAft>
              <a:buClr>
                <a:srgbClr val="830051"/>
              </a:buClr>
              <a:defRPr/>
            </a:pPr>
            <a:r>
              <a:rPr lang="en-US" altLang="en-US" sz="1167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NRG/Alliance/NCTN SIV</a:t>
            </a:r>
            <a:endParaRPr lang="en-GB" altLang="en-US" sz="833">
              <a:solidFill>
                <a:srgbClr val="830051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7" y="188914"/>
            <a:ext cx="11523133" cy="647799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5"/>
              </a:buClr>
              <a:buFont typeface="Wingdings" pitchFamily="2" charset="2"/>
              <a:buChar char="Ø"/>
              <a:defRPr sz="2000">
                <a:solidFill>
                  <a:schemeClr val="accent4"/>
                </a:solidFill>
              </a:defRPr>
            </a:lvl1pPr>
            <a:lvl2pPr>
              <a:buClr>
                <a:schemeClr val="accent5"/>
              </a:buClr>
              <a:buFont typeface="Wingdings" pitchFamily="2" charset="2"/>
              <a:buChar char="§"/>
              <a:defRPr sz="2000">
                <a:solidFill>
                  <a:schemeClr val="accent4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accent4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accent4"/>
                </a:solidFill>
              </a:defRPr>
            </a:lvl4pPr>
            <a:lvl5pPr>
              <a:buClr>
                <a:schemeClr val="accent5"/>
              </a:buCl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4433" y="784800"/>
            <a:ext cx="11222400" cy="511200"/>
          </a:xfrm>
        </p:spPr>
        <p:txBody>
          <a:bodyPr/>
          <a:lstStyle>
            <a:lvl1pPr marL="0" indent="0">
              <a:buNone/>
              <a:defRPr sz="2000" b="1" baseline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042501"/>
      </p:ext>
    </p:extLst>
  </p:cSld>
  <p:clrMapOvr>
    <a:masterClrMapping/>
  </p:clrMapOvr>
  <p:transition spd="slow"/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6156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615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53518" y="6279123"/>
            <a:ext cx="383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BAD49-1F68-914B-9DFB-5D552C1A2B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9EAEF4-E9AC-4855-9634-AA246419A3D6}"/>
              </a:ext>
            </a:extLst>
          </p:cNvPr>
          <p:cNvSpPr txBox="1"/>
          <p:nvPr userDrawn="1"/>
        </p:nvSpPr>
        <p:spPr>
          <a:xfrm>
            <a:off x="5729304" y="6492959"/>
            <a:ext cx="2617871" cy="194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7" baseline="0" dirty="0">
                <a:solidFill>
                  <a:schemeClr val="bg1"/>
                </a:solidFill>
                <a:latin typeface="Calibri"/>
                <a:cs typeface="Calibri"/>
              </a:rPr>
              <a:t>Priyanka Sharma M.D.</a:t>
            </a:r>
          </a:p>
        </p:txBody>
      </p:sp>
    </p:spTree>
    <p:extLst>
      <p:ext uri="{BB962C8B-B14F-4D97-AF65-F5344CB8AC3E}">
        <p14:creationId xmlns:p14="http://schemas.microsoft.com/office/powerpoint/2010/main" val="3026567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8951384" y="6381894"/>
            <a:ext cx="3048000" cy="271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ts val="500"/>
              </a:spcAft>
              <a:buClr>
                <a:srgbClr val="830051"/>
              </a:buClr>
              <a:defRPr/>
            </a:pPr>
            <a:r>
              <a:rPr lang="en-US" altLang="en-US" sz="1167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NRG/Alliance/NCTN SIV</a:t>
            </a:r>
            <a:endParaRPr lang="en-GB" altLang="en-US" sz="833">
              <a:solidFill>
                <a:srgbClr val="830051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7" y="188914"/>
            <a:ext cx="11523133" cy="647799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5"/>
              </a:buClr>
              <a:buFont typeface="Wingdings" pitchFamily="2" charset="2"/>
              <a:buChar char="Ø"/>
              <a:defRPr sz="2000">
                <a:solidFill>
                  <a:schemeClr val="accent4"/>
                </a:solidFill>
              </a:defRPr>
            </a:lvl1pPr>
            <a:lvl2pPr>
              <a:buClr>
                <a:schemeClr val="accent5"/>
              </a:buClr>
              <a:buFont typeface="Wingdings" pitchFamily="2" charset="2"/>
              <a:buChar char="§"/>
              <a:defRPr sz="2000">
                <a:solidFill>
                  <a:schemeClr val="accent4"/>
                </a:solidFill>
              </a:defRPr>
            </a:lvl2pPr>
            <a:lvl3pPr>
              <a:buClr>
                <a:schemeClr val="accent5"/>
              </a:buClr>
              <a:defRPr>
                <a:solidFill>
                  <a:schemeClr val="accent4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accent4"/>
                </a:solidFill>
              </a:defRPr>
            </a:lvl4pPr>
            <a:lvl5pPr>
              <a:buClr>
                <a:schemeClr val="accent5"/>
              </a:buCl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4433" y="784800"/>
            <a:ext cx="11222400" cy="511200"/>
          </a:xfrm>
        </p:spPr>
        <p:txBody>
          <a:bodyPr/>
          <a:lstStyle>
            <a:lvl1pPr marL="0" indent="0">
              <a:buNone/>
              <a:defRPr sz="2000" b="1" baseline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9752507"/>
      </p:ext>
    </p:extLst>
  </p:cSld>
  <p:clrMapOvr>
    <a:masterClrMapping/>
  </p:clrMapOvr>
  <p:transition spd="slow"/>
  <p:hf hd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AD49-1F68-914B-9DFB-5D552C1A2B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4DDB4F-2872-41E1-BF7E-103E5A8822B9}"/>
              </a:ext>
            </a:extLst>
          </p:cNvPr>
          <p:cNvSpPr txBox="1"/>
          <p:nvPr userDrawn="1"/>
        </p:nvSpPr>
        <p:spPr>
          <a:xfrm>
            <a:off x="5729304" y="6492959"/>
            <a:ext cx="2617871" cy="194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7" baseline="0" dirty="0">
                <a:solidFill>
                  <a:schemeClr val="bg1"/>
                </a:solidFill>
                <a:latin typeface="Calibri"/>
                <a:cs typeface="Calibri"/>
              </a:rPr>
              <a:t>Priyanka Sharma M.D.</a:t>
            </a:r>
          </a:p>
        </p:txBody>
      </p:sp>
    </p:spTree>
    <p:extLst>
      <p:ext uri="{BB962C8B-B14F-4D97-AF65-F5344CB8AC3E}">
        <p14:creationId xmlns:p14="http://schemas.microsoft.com/office/powerpoint/2010/main" val="42735959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AD49-1F68-914B-9DFB-5D552C1A2B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AC26CC-8C8F-4C22-A193-0E8C54058A82}"/>
              </a:ext>
            </a:extLst>
          </p:cNvPr>
          <p:cNvSpPr txBox="1"/>
          <p:nvPr userDrawn="1"/>
        </p:nvSpPr>
        <p:spPr>
          <a:xfrm>
            <a:off x="5729304" y="6492959"/>
            <a:ext cx="2617871" cy="194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7" baseline="0" dirty="0">
                <a:solidFill>
                  <a:schemeClr val="bg1"/>
                </a:solidFill>
                <a:latin typeface="Calibri"/>
                <a:cs typeface="Calibri"/>
              </a:rPr>
              <a:t>Priyanka Sharma M.D.</a:t>
            </a:r>
          </a:p>
        </p:txBody>
      </p:sp>
    </p:spTree>
    <p:extLst>
      <p:ext uri="{BB962C8B-B14F-4D97-AF65-F5344CB8AC3E}">
        <p14:creationId xmlns:p14="http://schemas.microsoft.com/office/powerpoint/2010/main" val="26509670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353779"/>
      </p:ext>
    </p:extLst>
  </p:cSld>
  <p:clrMapOvr>
    <a:masterClrMapping/>
  </p:clrMapOvr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AD49-1F68-914B-9DFB-5D552C1A2B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C78F3C-CA50-4A10-B6D9-560F5B5741CA}"/>
              </a:ext>
            </a:extLst>
          </p:cNvPr>
          <p:cNvSpPr txBox="1"/>
          <p:nvPr userDrawn="1"/>
        </p:nvSpPr>
        <p:spPr>
          <a:xfrm>
            <a:off x="5729304" y="6492959"/>
            <a:ext cx="2617871" cy="194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7" baseline="0" dirty="0">
                <a:solidFill>
                  <a:schemeClr val="bg1"/>
                </a:solidFill>
                <a:latin typeface="Calibri"/>
                <a:cs typeface="Calibri"/>
              </a:rPr>
              <a:t>Priyanka Sharma M.D.</a:t>
            </a:r>
          </a:p>
        </p:txBody>
      </p:sp>
    </p:spTree>
    <p:extLst>
      <p:ext uri="{BB962C8B-B14F-4D97-AF65-F5344CB8AC3E}">
        <p14:creationId xmlns:p14="http://schemas.microsoft.com/office/powerpoint/2010/main" val="42802121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287459"/>
      </p:ext>
    </p:extLst>
  </p:cSld>
  <p:clrMapOvr>
    <a:masterClrMapping/>
  </p:clrMapOvr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AD49-1F68-914B-9DFB-5D552C1A2B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D052AA-8BA6-43CC-BF8C-9388A02A3E3B}"/>
              </a:ext>
            </a:extLst>
          </p:cNvPr>
          <p:cNvSpPr txBox="1"/>
          <p:nvPr userDrawn="1"/>
        </p:nvSpPr>
        <p:spPr>
          <a:xfrm>
            <a:off x="5729304" y="6492959"/>
            <a:ext cx="2617871" cy="194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7" baseline="0" dirty="0">
                <a:solidFill>
                  <a:schemeClr val="bg1"/>
                </a:solidFill>
                <a:latin typeface="Calibri"/>
                <a:cs typeface="Calibri"/>
              </a:rPr>
              <a:t>Priyanka Sharma M.D.</a:t>
            </a:r>
          </a:p>
        </p:txBody>
      </p:sp>
    </p:spTree>
    <p:extLst>
      <p:ext uri="{BB962C8B-B14F-4D97-AF65-F5344CB8AC3E}">
        <p14:creationId xmlns:p14="http://schemas.microsoft.com/office/powerpoint/2010/main" val="29930141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BAD49-1F68-914B-9DFB-5D552C1A2B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ED09EF-A536-4B1D-9760-1B3F7F7F4A14}"/>
              </a:ext>
            </a:extLst>
          </p:cNvPr>
          <p:cNvSpPr txBox="1"/>
          <p:nvPr userDrawn="1"/>
        </p:nvSpPr>
        <p:spPr>
          <a:xfrm>
            <a:off x="5729304" y="6492959"/>
            <a:ext cx="2617871" cy="194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7" baseline="0" dirty="0">
                <a:solidFill>
                  <a:schemeClr val="bg1"/>
                </a:solidFill>
                <a:latin typeface="Calibri"/>
                <a:cs typeface="Calibri"/>
              </a:rPr>
              <a:t>Priyanka Sharma M.D.</a:t>
            </a:r>
          </a:p>
        </p:txBody>
      </p:sp>
    </p:spTree>
    <p:extLst>
      <p:ext uri="{BB962C8B-B14F-4D97-AF65-F5344CB8AC3E}">
        <p14:creationId xmlns:p14="http://schemas.microsoft.com/office/powerpoint/2010/main" val="26496931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582212"/>
      </p:ext>
    </p:extLst>
  </p:cSld>
  <p:clrMapOvr>
    <a:masterClrMapping/>
  </p:clrMapOvr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70728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53518" y="6279123"/>
            <a:ext cx="383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BAD49-1F68-914B-9DFB-5D552C1A2B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FD41F5-AEF0-425E-BEF4-92CCF4C91C88}"/>
              </a:ext>
            </a:extLst>
          </p:cNvPr>
          <p:cNvSpPr txBox="1"/>
          <p:nvPr userDrawn="1"/>
        </p:nvSpPr>
        <p:spPr>
          <a:xfrm>
            <a:off x="5729304" y="6492959"/>
            <a:ext cx="2617871" cy="194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7" baseline="0" dirty="0">
                <a:solidFill>
                  <a:schemeClr val="bg1"/>
                </a:solidFill>
                <a:latin typeface="Calibri"/>
                <a:cs typeface="Calibri"/>
              </a:rPr>
              <a:t>Priyanka Sharma M.D.</a:t>
            </a:r>
          </a:p>
        </p:txBody>
      </p:sp>
    </p:spTree>
    <p:extLst>
      <p:ext uri="{BB962C8B-B14F-4D97-AF65-F5344CB8AC3E}">
        <p14:creationId xmlns:p14="http://schemas.microsoft.com/office/powerpoint/2010/main" val="10491153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444808"/>
      </p:ext>
    </p:extLst>
  </p:cSld>
  <p:clrMapOvr>
    <a:masterClrMapping/>
  </p:clrMapOvr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353724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53518" y="6279123"/>
            <a:ext cx="383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BAD49-1F68-914B-9DFB-5D552C1A2B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55BB4C-4ECE-4B1A-AF5D-6EDBF23465B5}"/>
              </a:ext>
            </a:extLst>
          </p:cNvPr>
          <p:cNvSpPr txBox="1"/>
          <p:nvPr userDrawn="1"/>
        </p:nvSpPr>
        <p:spPr>
          <a:xfrm>
            <a:off x="5729304" y="6492959"/>
            <a:ext cx="2617871" cy="194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7" baseline="0" dirty="0">
                <a:solidFill>
                  <a:schemeClr val="bg1"/>
                </a:solidFill>
                <a:latin typeface="Calibri"/>
                <a:cs typeface="Calibri"/>
              </a:rPr>
              <a:t>Priyanka Sharma M.D.</a:t>
            </a:r>
          </a:p>
        </p:txBody>
      </p:sp>
    </p:spTree>
    <p:extLst>
      <p:ext uri="{BB962C8B-B14F-4D97-AF65-F5344CB8AC3E}">
        <p14:creationId xmlns:p14="http://schemas.microsoft.com/office/powerpoint/2010/main" val="1641046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1705" y="1275528"/>
            <a:ext cx="10010679" cy="1309272"/>
          </a:xfrm>
        </p:spPr>
        <p:txBody>
          <a:bodyPr>
            <a:normAutofit/>
          </a:bodyPr>
          <a:lstStyle>
            <a:lvl1pPr algn="l">
              <a:defRPr sz="3667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1677" y="2743201"/>
            <a:ext cx="10010677" cy="1536631"/>
          </a:xfrm>
        </p:spPr>
        <p:txBody>
          <a:bodyPr/>
          <a:lstStyle>
            <a:lvl1pPr marL="0" indent="0" algn="l">
              <a:buNone/>
              <a:defRPr>
                <a:solidFill>
                  <a:srgbClr val="FFFFFF"/>
                </a:solidFill>
              </a:defRPr>
            </a:lvl1pPr>
            <a:lvl2pPr marL="380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1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2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39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04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66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47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4319" y="6139008"/>
            <a:ext cx="1257300" cy="268287"/>
          </a:xfrm>
          <a:prstGeom prst="rect">
            <a:avLst/>
          </a:prstGeom>
        </p:spPr>
        <p:txBody>
          <a:bodyPr/>
          <a:lstStyle>
            <a:lvl1pPr defTabSz="380985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rgbClr val="FFFFFF"/>
                </a:solidFill>
                <a:latin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573437" y="6139008"/>
            <a:ext cx="4269317" cy="268287"/>
          </a:xfrm>
        </p:spPr>
        <p:txBody>
          <a:bodyPr/>
          <a:lstStyle>
            <a:lvl1pPr defTabSz="76197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Presented by: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42047" y="6139008"/>
            <a:ext cx="603249" cy="268287"/>
          </a:xfrm>
        </p:spPr>
        <p:txBody>
          <a:bodyPr/>
          <a:lstStyle>
            <a:lvl1pPr defTabSz="761970">
              <a:spcBef>
                <a:spcPct val="20000"/>
              </a:spcBef>
              <a:buFontTx/>
              <a:buChar char="•"/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2FE9374-6ABB-491C-9536-CBF0473A9D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02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76197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Presented by: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761970">
              <a:spcBef>
                <a:spcPct val="20000"/>
              </a:spcBef>
              <a:buFontTx/>
              <a:buChar char="•"/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12DE090-C460-49C6-9A95-28E1014913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1254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401" y="4407045"/>
            <a:ext cx="11486957" cy="1362075"/>
          </a:xfrm>
        </p:spPr>
        <p:txBody>
          <a:bodyPr anchor="t"/>
          <a:lstStyle>
            <a:lvl1pPr algn="l">
              <a:defRPr sz="3333" b="1" cap="all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5401" y="2906713"/>
            <a:ext cx="11486957" cy="1500187"/>
          </a:xfrm>
        </p:spPr>
        <p:txBody>
          <a:bodyPr anchor="b"/>
          <a:lstStyle>
            <a:lvl1pPr marL="0" indent="0">
              <a:buNone/>
              <a:defRPr sz="1667">
                <a:solidFill>
                  <a:schemeClr val="bg1"/>
                </a:solidFill>
              </a:defRPr>
            </a:lvl1pPr>
            <a:lvl2pPr marL="3809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76197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Presented by: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761970">
              <a:spcBef>
                <a:spcPct val="20000"/>
              </a:spcBef>
              <a:buFontTx/>
              <a:buChar char="•"/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CCD5682-2A72-46C7-B4F3-05E6F7E649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7146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5399" y="1310400"/>
            <a:ext cx="5682292" cy="4782028"/>
          </a:xfr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5658" y="1310400"/>
            <a:ext cx="5666793" cy="4782028"/>
          </a:xfr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76197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Presented by: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761970">
              <a:spcBef>
                <a:spcPct val="20000"/>
              </a:spcBef>
              <a:buFontTx/>
              <a:buChar char="•"/>
              <a:defRPr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3A3191D-B181-405D-802D-BA5F88B541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9964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2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21" Type="http://schemas.openxmlformats.org/officeDocument/2006/relationships/slideLayout" Target="../slideLayouts/slideLayout26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slideLayout" Target="../slideLayouts/slideLayout22.xml"/><Relationship Id="rId25" Type="http://schemas.openxmlformats.org/officeDocument/2006/relationships/slideLayout" Target="../slideLayouts/slideLayout30.xml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2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24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615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0429876" y="6515101"/>
            <a:ext cx="1847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5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8BF69D-D560-411E-874D-BB4134BDF1DC}"/>
              </a:ext>
            </a:extLst>
          </p:cNvPr>
          <p:cNvSpPr txBox="1"/>
          <p:nvPr userDrawn="1"/>
        </p:nvSpPr>
        <p:spPr>
          <a:xfrm>
            <a:off x="5729304" y="6492959"/>
            <a:ext cx="2617871" cy="194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7" baseline="0" dirty="0">
                <a:solidFill>
                  <a:schemeClr val="bg1"/>
                </a:solidFill>
                <a:latin typeface="Calibri"/>
                <a:cs typeface="Calibri"/>
              </a:rPr>
              <a:t>Priyanka Sharma M.D.</a:t>
            </a:r>
          </a:p>
        </p:txBody>
      </p:sp>
    </p:spTree>
    <p:extLst>
      <p:ext uri="{BB962C8B-B14F-4D97-AF65-F5344CB8AC3E}">
        <p14:creationId xmlns:p14="http://schemas.microsoft.com/office/powerpoint/2010/main" val="413772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  <p:sldLayoutId id="2147483667" r:id="rId5"/>
  </p:sldLayoutIdLst>
  <p:hf hdr="0" ftr="0" dt="0"/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167" b="1" i="0" kern="1200" baseline="0">
          <a:solidFill>
            <a:srgbClr val="113468"/>
          </a:solidFill>
          <a:latin typeface="Calibri"/>
          <a:ea typeface="+mj-ea"/>
          <a:cs typeface="Calibri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/>
        <a:buChar char="•"/>
        <a:defRPr sz="2333" kern="1200">
          <a:solidFill>
            <a:schemeClr val="tx1"/>
          </a:solidFill>
          <a:latin typeface="Calibri"/>
          <a:ea typeface="+mn-ea"/>
          <a:cs typeface="Calibri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/>
        <a:buChar char="•"/>
        <a:defRPr sz="2000" kern="1200">
          <a:solidFill>
            <a:schemeClr val="tx1"/>
          </a:solidFill>
          <a:latin typeface="Calibri"/>
          <a:ea typeface="+mn-ea"/>
          <a:cs typeface="Calibri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/>
        <a:buChar char="•"/>
        <a:defRPr sz="1667" kern="1200">
          <a:solidFill>
            <a:schemeClr val="tx1"/>
          </a:solidFill>
          <a:latin typeface="Calibri"/>
          <a:ea typeface="+mn-ea"/>
          <a:cs typeface="Calibri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/>
        <a:buChar char="•"/>
        <a:defRPr sz="1500" kern="1200">
          <a:solidFill>
            <a:schemeClr val="tx1"/>
          </a:solidFill>
          <a:latin typeface="Calibri"/>
          <a:ea typeface="+mn-ea"/>
          <a:cs typeface="Calibri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/>
        <a:buChar char="•"/>
        <a:defRPr sz="1500" kern="1200">
          <a:solidFill>
            <a:schemeClr val="tx1"/>
          </a:solidFill>
          <a:latin typeface="Calibri"/>
          <a:ea typeface="+mn-ea"/>
          <a:cs typeface="Calibri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55617" y="270020"/>
            <a:ext cx="11487151" cy="91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55617" y="1371603"/>
            <a:ext cx="11487151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6737" y="6369195"/>
            <a:ext cx="7164917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380985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prstClr val="white"/>
                </a:solidFill>
                <a:latin typeface="Arial"/>
              </a:defRPr>
            </a:lvl1pPr>
          </a:lstStyle>
          <a:p>
            <a:pPr>
              <a:defRPr/>
            </a:pPr>
            <a:r>
              <a:rPr lang="en-US"/>
              <a:t>Presented by: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5600" y="6369195"/>
            <a:ext cx="50800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defTabSz="380985" eaLnBrk="1" hangingPunct="1">
              <a:defRPr sz="10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51B251-C38B-46D3-9725-9F15B49735C4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1955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  <p:sldLayoutId id="2147483688" r:id="rId20"/>
    <p:sldLayoutId id="2147483689" r:id="rId21"/>
    <p:sldLayoutId id="2147483690" r:id="rId22"/>
    <p:sldLayoutId id="2147483691" r:id="rId23"/>
    <p:sldLayoutId id="2147483692" r:id="rId24"/>
    <p:sldLayoutId id="2147483693" r:id="rId25"/>
  </p:sldLayoutIdLst>
  <p:hf sldNum="0" hdr="0" ftr="0" dt="0"/>
  <p:txStyles>
    <p:titleStyle>
      <a:lvl1pPr algn="l" defTabSz="380985" rtl="0" eaLnBrk="0" fontAlgn="base" hangingPunct="0">
        <a:spcBef>
          <a:spcPct val="0"/>
        </a:spcBef>
        <a:spcAft>
          <a:spcPct val="0"/>
        </a:spcAft>
        <a:defRPr sz="3333" b="1" kern="1200">
          <a:solidFill>
            <a:schemeClr val="bg2"/>
          </a:solidFill>
          <a:latin typeface="+mj-lt"/>
          <a:ea typeface="+mj-ea"/>
          <a:cs typeface="+mj-cs"/>
        </a:defRPr>
      </a:lvl1pPr>
      <a:lvl2pPr algn="l" defTabSz="380985" rtl="0" eaLnBrk="0" fontAlgn="base" hangingPunct="0">
        <a:spcBef>
          <a:spcPct val="0"/>
        </a:spcBef>
        <a:spcAft>
          <a:spcPct val="0"/>
        </a:spcAft>
        <a:defRPr sz="3333" b="1">
          <a:solidFill>
            <a:schemeClr val="bg2"/>
          </a:solidFill>
          <a:latin typeface="Arial" pitchFamily="34" charset="0"/>
        </a:defRPr>
      </a:lvl2pPr>
      <a:lvl3pPr algn="l" defTabSz="380985" rtl="0" eaLnBrk="0" fontAlgn="base" hangingPunct="0">
        <a:spcBef>
          <a:spcPct val="0"/>
        </a:spcBef>
        <a:spcAft>
          <a:spcPct val="0"/>
        </a:spcAft>
        <a:defRPr sz="3333" b="1">
          <a:solidFill>
            <a:schemeClr val="bg2"/>
          </a:solidFill>
          <a:latin typeface="Arial" pitchFamily="34" charset="0"/>
        </a:defRPr>
      </a:lvl3pPr>
      <a:lvl4pPr algn="l" defTabSz="380985" rtl="0" eaLnBrk="0" fontAlgn="base" hangingPunct="0">
        <a:spcBef>
          <a:spcPct val="0"/>
        </a:spcBef>
        <a:spcAft>
          <a:spcPct val="0"/>
        </a:spcAft>
        <a:defRPr sz="3333" b="1">
          <a:solidFill>
            <a:schemeClr val="bg2"/>
          </a:solidFill>
          <a:latin typeface="Arial" pitchFamily="34" charset="0"/>
        </a:defRPr>
      </a:lvl4pPr>
      <a:lvl5pPr algn="l" defTabSz="380985" rtl="0" eaLnBrk="0" fontAlgn="base" hangingPunct="0">
        <a:spcBef>
          <a:spcPct val="0"/>
        </a:spcBef>
        <a:spcAft>
          <a:spcPct val="0"/>
        </a:spcAft>
        <a:defRPr sz="3333" b="1">
          <a:solidFill>
            <a:schemeClr val="bg2"/>
          </a:solidFill>
          <a:latin typeface="Arial" pitchFamily="34" charset="0"/>
        </a:defRPr>
      </a:lvl5pPr>
      <a:lvl6pPr marL="380985" algn="l" defTabSz="380985" rtl="0" fontAlgn="base">
        <a:spcBef>
          <a:spcPct val="0"/>
        </a:spcBef>
        <a:spcAft>
          <a:spcPct val="0"/>
        </a:spcAft>
        <a:defRPr sz="3333" b="1">
          <a:solidFill>
            <a:schemeClr val="bg2"/>
          </a:solidFill>
          <a:latin typeface="Arial" pitchFamily="34" charset="0"/>
        </a:defRPr>
      </a:lvl6pPr>
      <a:lvl7pPr marL="761970" algn="l" defTabSz="380985" rtl="0" fontAlgn="base">
        <a:spcBef>
          <a:spcPct val="0"/>
        </a:spcBef>
        <a:spcAft>
          <a:spcPct val="0"/>
        </a:spcAft>
        <a:defRPr sz="3333" b="1">
          <a:solidFill>
            <a:schemeClr val="bg2"/>
          </a:solidFill>
          <a:latin typeface="Arial" pitchFamily="34" charset="0"/>
        </a:defRPr>
      </a:lvl7pPr>
      <a:lvl8pPr marL="1142954" algn="l" defTabSz="380985" rtl="0" fontAlgn="base">
        <a:spcBef>
          <a:spcPct val="0"/>
        </a:spcBef>
        <a:spcAft>
          <a:spcPct val="0"/>
        </a:spcAft>
        <a:defRPr sz="3333" b="1">
          <a:solidFill>
            <a:schemeClr val="bg2"/>
          </a:solidFill>
          <a:latin typeface="Arial" pitchFamily="34" charset="0"/>
        </a:defRPr>
      </a:lvl8pPr>
      <a:lvl9pPr marL="1523939" algn="l" defTabSz="380985" rtl="0" fontAlgn="base">
        <a:spcBef>
          <a:spcPct val="0"/>
        </a:spcBef>
        <a:spcAft>
          <a:spcPct val="0"/>
        </a:spcAft>
        <a:defRPr sz="3333" b="1">
          <a:solidFill>
            <a:schemeClr val="bg2"/>
          </a:solidFill>
          <a:latin typeface="Arial" pitchFamily="34" charset="0"/>
        </a:defRPr>
      </a:lvl9pPr>
    </p:titleStyle>
    <p:bodyStyle>
      <a:lvl1pPr marL="285739" indent="-285739" algn="l" defTabSz="3809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67" kern="1200">
          <a:solidFill>
            <a:schemeClr val="bg1"/>
          </a:solidFill>
          <a:latin typeface="+mn-lt"/>
          <a:ea typeface="+mn-ea"/>
          <a:cs typeface="+mn-cs"/>
        </a:defRPr>
      </a:lvl1pPr>
      <a:lvl2pPr marL="619100" indent="-238115" algn="l" defTabSz="3809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333" kern="1200">
          <a:solidFill>
            <a:schemeClr val="bg1"/>
          </a:solidFill>
          <a:latin typeface="+mn-lt"/>
          <a:ea typeface="+mn-ea"/>
          <a:cs typeface="+mn-cs"/>
        </a:defRPr>
      </a:lvl2pPr>
      <a:lvl3pPr marL="952462" indent="-190492" algn="l" defTabSz="3809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333447" indent="-190492" algn="l" defTabSz="3809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67" kern="1200">
          <a:solidFill>
            <a:schemeClr val="bg1"/>
          </a:solidFill>
          <a:latin typeface="+mn-lt"/>
          <a:ea typeface="+mn-ea"/>
          <a:cs typeface="+mn-cs"/>
        </a:defRPr>
      </a:lvl4pPr>
      <a:lvl5pPr marL="1714431" indent="-190492" algn="l" defTabSz="3809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67" kern="1200">
          <a:solidFill>
            <a:schemeClr val="bg1"/>
          </a:solidFill>
          <a:latin typeface="+mn-lt"/>
          <a:ea typeface="+mn-ea"/>
          <a:cs typeface="+mn-cs"/>
        </a:defRPr>
      </a:lvl5pPr>
      <a:lvl6pPr marL="2095416" indent="-190492" algn="l" defTabSz="380985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380985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380985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380985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24B29A-1062-43EB-AE2A-54895D3B8E46}"/>
              </a:ext>
            </a:extLst>
          </p:cNvPr>
          <p:cNvSpPr txBox="1"/>
          <p:nvPr userDrawn="1"/>
        </p:nvSpPr>
        <p:spPr>
          <a:xfrm>
            <a:off x="10429876" y="6515101"/>
            <a:ext cx="1847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5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98D9ED-17AC-44AD-A8F6-8908A5DBD4AB}"/>
              </a:ext>
            </a:extLst>
          </p:cNvPr>
          <p:cNvSpPr txBox="1"/>
          <p:nvPr userDrawn="1"/>
        </p:nvSpPr>
        <p:spPr>
          <a:xfrm>
            <a:off x="5729304" y="6492959"/>
            <a:ext cx="2617871" cy="194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7" baseline="0" dirty="0">
                <a:solidFill>
                  <a:schemeClr val="bg1"/>
                </a:solidFill>
                <a:latin typeface="Calibri"/>
                <a:cs typeface="Calibri"/>
              </a:rPr>
              <a:t>Priyanka Sharma M.D.</a:t>
            </a:r>
          </a:p>
        </p:txBody>
      </p:sp>
    </p:spTree>
    <p:extLst>
      <p:ext uri="{BB962C8B-B14F-4D97-AF65-F5344CB8AC3E}">
        <p14:creationId xmlns:p14="http://schemas.microsoft.com/office/powerpoint/2010/main" val="2413209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2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874FB465-C3FE-4239-9119-01F2D300E49B}"/>
              </a:ext>
            </a:extLst>
          </p:cNvPr>
          <p:cNvGrpSpPr/>
          <p:nvPr/>
        </p:nvGrpSpPr>
        <p:grpSpPr>
          <a:xfrm>
            <a:off x="114534" y="691190"/>
            <a:ext cx="11962933" cy="5692276"/>
            <a:chOff x="35275474" y="12472300"/>
            <a:chExt cx="14071646" cy="6380891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74DE349-A181-45AC-AD39-281C43A7E0C8}"/>
                </a:ext>
              </a:extLst>
            </p:cNvPr>
            <p:cNvGrpSpPr/>
            <p:nvPr/>
          </p:nvGrpSpPr>
          <p:grpSpPr>
            <a:xfrm>
              <a:off x="35275474" y="12472300"/>
              <a:ext cx="14064188" cy="4136716"/>
              <a:chOff x="35017576" y="11258248"/>
              <a:chExt cx="14064188" cy="4136716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999DD2E7-91D7-429B-8AB4-47C0EDB20E98}"/>
                  </a:ext>
                </a:extLst>
              </p:cNvPr>
              <p:cNvGrpSpPr/>
              <p:nvPr/>
            </p:nvGrpSpPr>
            <p:grpSpPr>
              <a:xfrm>
                <a:off x="35017576" y="11258248"/>
                <a:ext cx="14064188" cy="3733129"/>
                <a:chOff x="35017576" y="11258248"/>
                <a:chExt cx="14064188" cy="3733129"/>
              </a:xfrm>
            </p:grpSpPr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173CE593-75B8-40A0-90FC-E9FD6047D322}"/>
                    </a:ext>
                  </a:extLst>
                </p:cNvPr>
                <p:cNvSpPr txBox="1"/>
                <p:nvPr/>
              </p:nvSpPr>
              <p:spPr>
                <a:xfrm>
                  <a:off x="35017576" y="12684538"/>
                  <a:ext cx="1005840" cy="391083"/>
                </a:xfrm>
                <a:prstGeom prst="rect">
                  <a:avLst/>
                </a:prstGeom>
                <a:solidFill>
                  <a:srgbClr val="ED7D31"/>
                </a:solidFill>
                <a:ln w="28575">
                  <a:noFill/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667" b="1" kern="0" dirty="0">
                      <a:solidFill>
                        <a:srgbClr val="0A0A0A"/>
                      </a:solidFill>
                    </a:rPr>
                    <a:t>Arm A</a:t>
                  </a:r>
                </a:p>
              </p:txBody>
            </p:sp>
            <p:graphicFrame>
              <p:nvGraphicFramePr>
                <p:cNvPr id="39" name="Chart 38">
                  <a:extLst>
                    <a:ext uri="{FF2B5EF4-FFF2-40B4-BE49-F238E27FC236}">
                      <a16:creationId xmlns:a16="http://schemas.microsoft.com/office/drawing/2014/main" id="{64576595-9475-4F82-BE00-0DE0AA2D100A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993542538"/>
                    </p:ext>
                  </p:extLst>
                </p:nvPr>
              </p:nvGraphicFramePr>
              <p:xfrm>
                <a:off x="36004538" y="11258248"/>
                <a:ext cx="13021056" cy="173736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A9256B9C-D4A6-4C9F-9013-C0C4C4BA52E1}"/>
                    </a:ext>
                  </a:extLst>
                </p:cNvPr>
                <p:cNvSpPr/>
                <p:nvPr/>
              </p:nvSpPr>
              <p:spPr>
                <a:xfrm>
                  <a:off x="36154827" y="11295712"/>
                  <a:ext cx="12926937" cy="3695665"/>
                </a:xfrm>
                <a:prstGeom prst="rect">
                  <a:avLst/>
                </a:prstGeom>
                <a:noFill/>
                <a:ln w="38100" cap="flat" cmpd="sng" algn="ctr">
                  <a:solidFill>
                    <a:srgbClr val="ED7D3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US" sz="1500" kern="0" dirty="0">
                    <a:solidFill>
                      <a:srgbClr val="0A0A0A"/>
                    </a:solidFill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6E159E82-62A2-48F1-9FE0-6350A0C6FF37}"/>
                  </a:ext>
                </a:extLst>
              </p:cNvPr>
              <p:cNvGrpSpPr/>
              <p:nvPr/>
            </p:nvGrpSpPr>
            <p:grpSpPr>
              <a:xfrm>
                <a:off x="36004539" y="12801460"/>
                <a:ext cx="12975336" cy="2593504"/>
                <a:chOff x="36004539" y="12725260"/>
                <a:chExt cx="12975336" cy="2593504"/>
              </a:xfrm>
            </p:grpSpPr>
            <p:graphicFrame>
              <p:nvGraphicFramePr>
                <p:cNvPr id="36" name="Chart 35">
                  <a:extLst>
                    <a:ext uri="{FF2B5EF4-FFF2-40B4-BE49-F238E27FC236}">
                      <a16:creationId xmlns:a16="http://schemas.microsoft.com/office/drawing/2014/main" id="{E5EAB83B-812F-4911-9459-8C0220A33EAD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414402847"/>
                    </p:ext>
                  </p:extLst>
                </p:nvPr>
              </p:nvGraphicFramePr>
              <p:xfrm>
                <a:off x="36004539" y="12725260"/>
                <a:ext cx="12975336" cy="2593504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BE06BA18-5C6F-4BFF-A952-6AE21EB97387}"/>
                    </a:ext>
                  </a:extLst>
                </p:cNvPr>
                <p:cNvSpPr txBox="1"/>
                <p:nvPr/>
              </p:nvSpPr>
              <p:spPr>
                <a:xfrm>
                  <a:off x="41690152" y="14591561"/>
                  <a:ext cx="1344785" cy="3105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solidFill>
                        <a:srgbClr val="0A0A0A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% of patients</a:t>
                  </a:r>
                </a:p>
              </p:txBody>
            </p:sp>
          </p:grp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1C54330-E5F7-4471-8BD5-6F8AC767586E}"/>
                </a:ext>
              </a:extLst>
            </p:cNvPr>
            <p:cNvGrpSpPr/>
            <p:nvPr/>
          </p:nvGrpSpPr>
          <p:grpSpPr>
            <a:xfrm>
              <a:off x="35275474" y="16380073"/>
              <a:ext cx="14071646" cy="2473118"/>
              <a:chOff x="35017576" y="14565946"/>
              <a:chExt cx="14071646" cy="2473118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A253C10-FC6E-4470-B966-220313323CA0}"/>
                  </a:ext>
                </a:extLst>
              </p:cNvPr>
              <p:cNvSpPr txBox="1"/>
              <p:nvPr/>
            </p:nvSpPr>
            <p:spPr>
              <a:xfrm>
                <a:off x="35017576" y="15289824"/>
                <a:ext cx="1005840" cy="391083"/>
              </a:xfrm>
              <a:prstGeom prst="rect">
                <a:avLst/>
              </a:prstGeom>
              <a:solidFill>
                <a:srgbClr val="0070C0"/>
              </a:solidFill>
              <a:ln w="28575"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>
                  <a:defRPr/>
                </a:pPr>
                <a:r>
                  <a:rPr lang="en-US" sz="1667" b="1" kern="0" dirty="0">
                    <a:solidFill>
                      <a:srgbClr val="0A0A0A"/>
                    </a:solidFill>
                  </a:rPr>
                  <a:t>Arm B</a:t>
                </a:r>
              </a:p>
            </p:txBody>
          </p:sp>
          <p:graphicFrame>
            <p:nvGraphicFramePr>
              <p:cNvPr id="28" name="Chart 27">
                <a:extLst>
                  <a:ext uri="{FF2B5EF4-FFF2-40B4-BE49-F238E27FC236}">
                    <a16:creationId xmlns:a16="http://schemas.microsoft.com/office/drawing/2014/main" id="{58C350F1-9C21-47C7-A8ED-6C0C8553FD3E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365073370"/>
                  </p:ext>
                </p:extLst>
              </p:nvPr>
            </p:nvGraphicFramePr>
            <p:xfrm>
              <a:off x="35996072" y="14570184"/>
              <a:ext cx="12926937" cy="246888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0BB5AA8-3E93-4B7F-9A45-4B748D74258D}"/>
                  </a:ext>
                </a:extLst>
              </p:cNvPr>
              <p:cNvSpPr/>
              <p:nvPr/>
            </p:nvSpPr>
            <p:spPr>
              <a:xfrm>
                <a:off x="36154829" y="14565946"/>
                <a:ext cx="12934393" cy="2213094"/>
              </a:xfrm>
              <a:prstGeom prst="rect">
                <a:avLst/>
              </a:prstGeom>
              <a:noFill/>
              <a:ln w="381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sz="1500" kern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14E35C6D-78E4-46D9-80FF-8DD41D703A60}"/>
                  </a:ext>
                </a:extLst>
              </p:cNvPr>
              <p:cNvGrpSpPr/>
              <p:nvPr/>
            </p:nvGrpSpPr>
            <p:grpSpPr>
              <a:xfrm>
                <a:off x="46496625" y="14930831"/>
                <a:ext cx="426178" cy="1030722"/>
                <a:chOff x="46496625" y="14930831"/>
                <a:chExt cx="426178" cy="1030722"/>
              </a:xfrm>
            </p:grpSpPr>
            <p:sp>
              <p:nvSpPr>
                <p:cNvPr id="32" name="TextBox 1">
                  <a:extLst>
                    <a:ext uri="{FF2B5EF4-FFF2-40B4-BE49-F238E27FC236}">
                      <a16:creationId xmlns:a16="http://schemas.microsoft.com/office/drawing/2014/main" id="{B8ABB572-6920-41B5-80A6-F2A354B22BCF}"/>
                    </a:ext>
                  </a:extLst>
                </p:cNvPr>
                <p:cNvSpPr txBox="1"/>
                <p:nvPr/>
              </p:nvSpPr>
              <p:spPr>
                <a:xfrm>
                  <a:off x="46499470" y="14930831"/>
                  <a:ext cx="423333" cy="313860"/>
                </a:xfrm>
                <a:prstGeom prst="rect">
                  <a:avLst/>
                </a:prstGeom>
              </p:spPr>
              <p:txBody>
                <a:bodyPr wrap="none" rtlCol="0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333" b="1" dirty="0">
                      <a:solidFill>
                        <a:srgbClr val="0A0A0A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2%</a:t>
                  </a:r>
                </a:p>
              </p:txBody>
            </p:sp>
            <p:sp>
              <p:nvSpPr>
                <p:cNvPr id="33" name="TextBox 1">
                  <a:extLst>
                    <a:ext uri="{FF2B5EF4-FFF2-40B4-BE49-F238E27FC236}">
                      <a16:creationId xmlns:a16="http://schemas.microsoft.com/office/drawing/2014/main" id="{27D6133B-776F-4E5B-A646-1926F29E2109}"/>
                    </a:ext>
                  </a:extLst>
                </p:cNvPr>
                <p:cNvSpPr txBox="1"/>
                <p:nvPr/>
              </p:nvSpPr>
              <p:spPr>
                <a:xfrm>
                  <a:off x="46496625" y="15647693"/>
                  <a:ext cx="423333" cy="313860"/>
                </a:xfrm>
                <a:prstGeom prst="rect">
                  <a:avLst/>
                </a:prstGeom>
              </p:spPr>
              <p:txBody>
                <a:bodyPr wrap="none" rtlCol="0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333" b="1" dirty="0">
                      <a:solidFill>
                        <a:srgbClr val="0A0A0A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2%</a:t>
                  </a:r>
                </a:p>
              </p:txBody>
            </p:sp>
          </p:grp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57B9AD2-EC47-4A9D-BD6F-B6C9BBF14575}"/>
                  </a:ext>
                </a:extLst>
              </p:cNvPr>
              <p:cNvSpPr txBox="1"/>
              <p:nvPr/>
            </p:nvSpPr>
            <p:spPr>
              <a:xfrm>
                <a:off x="41705393" y="16416909"/>
                <a:ext cx="1344785" cy="3105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0A0A0A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 of patients</a:t>
                </a:r>
              </a:p>
            </p:txBody>
          </p:sp>
        </p:grp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12A0E9A3-3085-4E6D-AB9B-FEF7A15A3E7B}"/>
              </a:ext>
            </a:extLst>
          </p:cNvPr>
          <p:cNvSpPr txBox="1"/>
          <p:nvPr/>
        </p:nvSpPr>
        <p:spPr>
          <a:xfrm>
            <a:off x="217899" y="145018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Figure 4</a:t>
            </a:r>
          </a:p>
        </p:txBody>
      </p:sp>
    </p:spTree>
    <p:extLst>
      <p:ext uri="{BB962C8B-B14F-4D97-AF65-F5344CB8AC3E}">
        <p14:creationId xmlns:p14="http://schemas.microsoft.com/office/powerpoint/2010/main" val="91555621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Annual Meeting 18">
      <a:dk1>
        <a:srgbClr val="113468"/>
      </a:dk1>
      <a:lt1>
        <a:sysClr val="window" lastClr="FFFFFF"/>
      </a:lt1>
      <a:dk2>
        <a:srgbClr val="0076A9"/>
      </a:dk2>
      <a:lt2>
        <a:srgbClr val="E7E6E6"/>
      </a:lt2>
      <a:accent1>
        <a:srgbClr val="008764"/>
      </a:accent1>
      <a:accent2>
        <a:srgbClr val="0076A9"/>
      </a:accent2>
      <a:accent3>
        <a:srgbClr val="00457C"/>
      </a:accent3>
      <a:accent4>
        <a:srgbClr val="39B0FF"/>
      </a:accent4>
      <a:accent5>
        <a:srgbClr val="096F76"/>
      </a:accent5>
      <a:accent6>
        <a:srgbClr val="F2CE47"/>
      </a:accent6>
      <a:hlink>
        <a:srgbClr val="F2CE47"/>
      </a:hlink>
      <a:folHlink>
        <a:srgbClr val="39B0FF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9_Office Theme">
  <a:themeElements>
    <a:clrScheme name="Custom 11">
      <a:dk1>
        <a:srgbClr val="0F2C52"/>
      </a:dk1>
      <a:lt1>
        <a:sysClr val="window" lastClr="FFFFFF"/>
      </a:lt1>
      <a:dk2>
        <a:srgbClr val="8C2232"/>
      </a:dk2>
      <a:lt2>
        <a:srgbClr val="D0B22B"/>
      </a:lt2>
      <a:accent1>
        <a:srgbClr val="3393C1"/>
      </a:accent1>
      <a:accent2>
        <a:srgbClr val="E6D973"/>
      </a:accent2>
      <a:accent3>
        <a:srgbClr val="C4002A"/>
      </a:accent3>
      <a:accent4>
        <a:srgbClr val="74C3FF"/>
      </a:accent4>
      <a:accent5>
        <a:srgbClr val="C8C8C7"/>
      </a:accent5>
      <a:accent6>
        <a:srgbClr val="8EE956"/>
      </a:accent6>
      <a:hlink>
        <a:srgbClr val="FFE249"/>
      </a:hlink>
      <a:folHlink>
        <a:srgbClr val="A358D4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Annual Meeting 18">
    <a:dk1>
      <a:srgbClr val="113468"/>
    </a:dk1>
    <a:lt1>
      <a:sysClr val="window" lastClr="FFFFFF"/>
    </a:lt1>
    <a:dk2>
      <a:srgbClr val="0076A9"/>
    </a:dk2>
    <a:lt2>
      <a:srgbClr val="E7E6E6"/>
    </a:lt2>
    <a:accent1>
      <a:srgbClr val="008764"/>
    </a:accent1>
    <a:accent2>
      <a:srgbClr val="0076A9"/>
    </a:accent2>
    <a:accent3>
      <a:srgbClr val="00457C"/>
    </a:accent3>
    <a:accent4>
      <a:srgbClr val="39B0FF"/>
    </a:accent4>
    <a:accent5>
      <a:srgbClr val="096F76"/>
    </a:accent5>
    <a:accent6>
      <a:srgbClr val="F2CE47"/>
    </a:accent6>
    <a:hlink>
      <a:srgbClr val="F2CE47"/>
    </a:hlink>
    <a:folHlink>
      <a:srgbClr val="39B0FF"/>
    </a:folHlink>
  </a:clrScheme>
  <a:fontScheme name="Trebuchet MS">
    <a:majorFont>
      <a:latin typeface="Trebuchet MS"/>
      <a:ea typeface=""/>
      <a:cs typeface=""/>
      <a:font script="Jpan" typeface="HGｺﾞｼｯｸM"/>
      <a:font script="Hang" typeface="맑은 고딕"/>
      <a:font script="Hans" typeface="方正姚体"/>
      <a:font script="Hant" typeface="微軟正黑體"/>
      <a:font script="Arab" typeface="Tahoma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HG丸ｺﾞｼｯｸM-PRO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Annual Meeting 18">
    <a:dk1>
      <a:srgbClr val="113468"/>
    </a:dk1>
    <a:lt1>
      <a:sysClr val="window" lastClr="FFFFFF"/>
    </a:lt1>
    <a:dk2>
      <a:srgbClr val="0076A9"/>
    </a:dk2>
    <a:lt2>
      <a:srgbClr val="E7E6E6"/>
    </a:lt2>
    <a:accent1>
      <a:srgbClr val="008764"/>
    </a:accent1>
    <a:accent2>
      <a:srgbClr val="0076A9"/>
    </a:accent2>
    <a:accent3>
      <a:srgbClr val="00457C"/>
    </a:accent3>
    <a:accent4>
      <a:srgbClr val="39B0FF"/>
    </a:accent4>
    <a:accent5>
      <a:srgbClr val="096F76"/>
    </a:accent5>
    <a:accent6>
      <a:srgbClr val="F2CE47"/>
    </a:accent6>
    <a:hlink>
      <a:srgbClr val="F2CE47"/>
    </a:hlink>
    <a:folHlink>
      <a:srgbClr val="39B0FF"/>
    </a:folHlink>
  </a:clrScheme>
  <a:fontScheme name="Trebuchet MS">
    <a:majorFont>
      <a:latin typeface="Trebuchet MS"/>
      <a:ea typeface=""/>
      <a:cs typeface=""/>
      <a:font script="Jpan" typeface="HGｺﾞｼｯｸM"/>
      <a:font script="Hang" typeface="맑은 고딕"/>
      <a:font script="Hans" typeface="方正姚体"/>
      <a:font script="Hant" typeface="微軟正黑體"/>
      <a:font script="Arab" typeface="Tahoma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HG丸ｺﾞｼｯｸM-PRO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Annual Meeting 18">
    <a:dk1>
      <a:srgbClr val="113468"/>
    </a:dk1>
    <a:lt1>
      <a:sysClr val="window" lastClr="FFFFFF"/>
    </a:lt1>
    <a:dk2>
      <a:srgbClr val="0076A9"/>
    </a:dk2>
    <a:lt2>
      <a:srgbClr val="E7E6E6"/>
    </a:lt2>
    <a:accent1>
      <a:srgbClr val="008764"/>
    </a:accent1>
    <a:accent2>
      <a:srgbClr val="0076A9"/>
    </a:accent2>
    <a:accent3>
      <a:srgbClr val="00457C"/>
    </a:accent3>
    <a:accent4>
      <a:srgbClr val="39B0FF"/>
    </a:accent4>
    <a:accent5>
      <a:srgbClr val="096F76"/>
    </a:accent5>
    <a:accent6>
      <a:srgbClr val="F2CE47"/>
    </a:accent6>
    <a:hlink>
      <a:srgbClr val="F2CE47"/>
    </a:hlink>
    <a:folHlink>
      <a:srgbClr val="39B0FF"/>
    </a:folHlink>
  </a:clrScheme>
  <a:fontScheme name="Trebuchet MS">
    <a:majorFont>
      <a:latin typeface="Trebuchet MS"/>
      <a:ea typeface=""/>
      <a:cs typeface=""/>
      <a:font script="Jpan" typeface="HGｺﾞｼｯｸM"/>
      <a:font script="Hang" typeface="맑은 고딕"/>
      <a:font script="Hans" typeface="方正姚体"/>
      <a:font script="Hant" typeface="微軟正黑體"/>
      <a:font script="Arab" typeface="Tahoma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HG丸ｺﾞｼｯｸM-PRO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spia_result xmlns="6ff2e11f-b4de-4e4d-a435-7c3e5c2935fd" xsi:nil="true"/>
    <_spia_type xmlns="6ff2e11f-b4de-4e4d-a435-7c3e5c2935fd" xsi:nil="true"/>
    <_spia_rule xmlns="6ff2e11f-b4de-4e4d-a435-7c3e5c2935f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D61854EB7BCC41ADDA2B74FCD91CF5" ma:contentTypeVersion="3" ma:contentTypeDescription="Create a new document." ma:contentTypeScope="" ma:versionID="799f804008acfe55905acd2cafc7ece2">
  <xsd:schema xmlns:xsd="http://www.w3.org/2001/XMLSchema" xmlns:xs="http://www.w3.org/2001/XMLSchema" xmlns:p="http://schemas.microsoft.com/office/2006/metadata/properties" xmlns:ns2="6ff2e11f-b4de-4e4d-a435-7c3e5c2935fd" targetNamespace="http://schemas.microsoft.com/office/2006/metadata/properties" ma:root="true" ma:fieldsID="b0a6ec985163c9d463516eaa1d1d6f8d" ns2:_="">
    <xsd:import namespace="6ff2e11f-b4de-4e4d-a435-7c3e5c2935fd"/>
    <xsd:element name="properties">
      <xsd:complexType>
        <xsd:sequence>
          <xsd:element name="documentManagement">
            <xsd:complexType>
              <xsd:all>
                <xsd:element ref="ns2:_spia_rule" minOccurs="0"/>
                <xsd:element ref="ns2:_spia_type" minOccurs="0"/>
                <xsd:element ref="ns2:_spia_resul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f2e11f-b4de-4e4d-a435-7c3e5c2935fd" elementFormDefault="qualified">
    <xsd:import namespace="http://schemas.microsoft.com/office/2006/documentManagement/types"/>
    <xsd:import namespace="http://schemas.microsoft.com/office/infopath/2007/PartnerControls"/>
    <xsd:element name="_spia_rule" ma:index="8" nillable="true" ma:displayName="_spia_rule" ma:hidden="true" ma:internalName="_spia_rule">
      <xsd:simpleType>
        <xsd:restriction base="dms:Text"/>
      </xsd:simpleType>
    </xsd:element>
    <xsd:element name="_spia_type" ma:index="9" nillable="true" ma:displayName="_spia_type" ma:hidden="true" ma:internalName="_spia_type">
      <xsd:simpleType>
        <xsd:restriction base="dms:Text"/>
      </xsd:simpleType>
    </xsd:element>
    <xsd:element name="_spia_result" ma:index="10" nillable="true" ma:displayName="_spia_result" ma:hidden="true" ma:internalName="_spia_resul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F49DB91-B632-4C35-BBB2-E06B73E9513C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6ff2e11f-b4de-4e4d-a435-7c3e5c2935fd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D2F39A5-DB69-4D72-8384-F3F475D7A8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ff2e11f-b4de-4e4d-a435-7c3e5c2935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E4D4DBF-CA66-475F-84C4-947E5E3EBD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2427</TotalTime>
  <Words>46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Trebuchet MS</vt:lpstr>
      <vt:lpstr>Wingdings</vt:lpstr>
      <vt:lpstr>Custom Design</vt:lpstr>
      <vt:lpstr>39_Office Theme</vt:lpstr>
      <vt:lpstr>1_Custom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 Moore</dc:creator>
  <cp:lastModifiedBy>Rachel Yoder</cp:lastModifiedBy>
  <cp:revision>210</cp:revision>
  <dcterms:created xsi:type="dcterms:W3CDTF">2017-08-31T13:24:19Z</dcterms:created>
  <dcterms:modified xsi:type="dcterms:W3CDTF">2020-09-15T21:37:59Z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0x01010062D61854EB7BCC41ADDA2B74FCD91CF5</vt:lpwstr>
  </property>
</Properties>
</file>