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88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7349" autoAdjust="0"/>
    <p:restoredTop sz="96192" autoAdjust="0"/>
  </p:normalViewPr>
  <p:slideViewPr>
    <p:cSldViewPr snapToGrid="0" snapToObjects="1">
      <p:cViewPr varScale="1">
        <p:scale>
          <a:sx n="78" d="100"/>
          <a:sy n="78" d="100"/>
        </p:scale>
        <p:origin x="134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BA2C27-5D07-5145-9D8F-FE2D28F9DF86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B16EB-868C-3F4C-9C43-E81D83D509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58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136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01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17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82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68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920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17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79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348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1166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679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A56A1-7FB7-1847-9866-1CE0206E89A2}" type="datetimeFigureOut">
              <a:rPr lang="fr-FR" smtClean="0"/>
              <a:t>21/12/2020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0CD41-B215-904D-80FC-82272C421E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767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èche gauche 7">
            <a:extLst>
              <a:ext uri="{FF2B5EF4-FFF2-40B4-BE49-F238E27FC236}">
                <a16:creationId xmlns:a16="http://schemas.microsoft.com/office/drawing/2014/main" id="{8746BD4B-3389-8A4C-9A36-4149BB3314A0}"/>
              </a:ext>
            </a:extLst>
          </p:cNvPr>
          <p:cNvSpPr/>
          <p:nvPr/>
        </p:nvSpPr>
        <p:spPr>
          <a:xfrm>
            <a:off x="2805805" y="1841013"/>
            <a:ext cx="125326" cy="73107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9540D09-34F7-D049-B6CD-92C650A8B43D}"/>
              </a:ext>
            </a:extLst>
          </p:cNvPr>
          <p:cNvSpPr txBox="1"/>
          <p:nvPr/>
        </p:nvSpPr>
        <p:spPr>
          <a:xfrm>
            <a:off x="2934889" y="1897107"/>
            <a:ext cx="5354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HSF1</a:t>
            </a:r>
          </a:p>
        </p:txBody>
      </p:sp>
      <p:sp>
        <p:nvSpPr>
          <p:cNvPr id="6" name="Flèche gauche 8">
            <a:extLst>
              <a:ext uri="{FF2B5EF4-FFF2-40B4-BE49-F238E27FC236}">
                <a16:creationId xmlns:a16="http://schemas.microsoft.com/office/drawing/2014/main" id="{6520BC87-96EE-4D42-812A-57706F94C054}"/>
              </a:ext>
            </a:extLst>
          </p:cNvPr>
          <p:cNvSpPr/>
          <p:nvPr/>
        </p:nvSpPr>
        <p:spPr>
          <a:xfrm>
            <a:off x="2805805" y="2017418"/>
            <a:ext cx="125327" cy="73107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9D1FD87-6F2A-A04E-9EB3-948C1D67D791}"/>
              </a:ext>
            </a:extLst>
          </p:cNvPr>
          <p:cNvSpPr txBox="1"/>
          <p:nvPr/>
        </p:nvSpPr>
        <p:spPr>
          <a:xfrm>
            <a:off x="2934889" y="2351343"/>
            <a:ext cx="851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Tubulin</a:t>
            </a:r>
            <a:endParaRPr lang="fr-FR" sz="1200" dirty="0"/>
          </a:p>
        </p:txBody>
      </p:sp>
      <p:sp>
        <p:nvSpPr>
          <p:cNvPr id="8" name="Flèche gauche 9">
            <a:extLst>
              <a:ext uri="{FF2B5EF4-FFF2-40B4-BE49-F238E27FC236}">
                <a16:creationId xmlns:a16="http://schemas.microsoft.com/office/drawing/2014/main" id="{5A62DD9B-0BBD-9945-88B0-C837DE791098}"/>
              </a:ext>
            </a:extLst>
          </p:cNvPr>
          <p:cNvSpPr/>
          <p:nvPr/>
        </p:nvSpPr>
        <p:spPr>
          <a:xfrm>
            <a:off x="2800090" y="2474019"/>
            <a:ext cx="125327" cy="73107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020055B-8F63-E547-9BC5-B132C1075699}"/>
              </a:ext>
            </a:extLst>
          </p:cNvPr>
          <p:cNvSpPr txBox="1"/>
          <p:nvPr/>
        </p:nvSpPr>
        <p:spPr>
          <a:xfrm>
            <a:off x="1134121" y="1227188"/>
            <a:ext cx="518455" cy="255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HeLa</a:t>
            </a:r>
            <a:endParaRPr lang="fr-FR" sz="12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08336E8-C2F5-4F45-8AE5-E51CC691120E}"/>
              </a:ext>
            </a:extLst>
          </p:cNvPr>
          <p:cNvSpPr txBox="1"/>
          <p:nvPr/>
        </p:nvSpPr>
        <p:spPr>
          <a:xfrm>
            <a:off x="1875277" y="1270730"/>
            <a:ext cx="748570" cy="255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HT1080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D222DC3-2515-1D49-8AEF-BB242CCBC061}"/>
              </a:ext>
            </a:extLst>
          </p:cNvPr>
          <p:cNvSpPr txBox="1"/>
          <p:nvPr/>
        </p:nvSpPr>
        <p:spPr>
          <a:xfrm>
            <a:off x="1177317" y="1454423"/>
            <a:ext cx="213558" cy="2559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/>
              <a:t>-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D1A0023-ECB4-0C42-959F-91F8ED47F494}"/>
              </a:ext>
            </a:extLst>
          </p:cNvPr>
          <p:cNvSpPr txBox="1"/>
          <p:nvPr/>
        </p:nvSpPr>
        <p:spPr>
          <a:xfrm>
            <a:off x="1948959" y="1454423"/>
            <a:ext cx="213558" cy="2559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/>
              <a:t>-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3DB1429-32E4-A14D-BE15-C9E58FE5D972}"/>
              </a:ext>
            </a:extLst>
          </p:cNvPr>
          <p:cNvSpPr txBox="1"/>
          <p:nvPr/>
        </p:nvSpPr>
        <p:spPr>
          <a:xfrm>
            <a:off x="1565989" y="1454423"/>
            <a:ext cx="241695" cy="2559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/>
              <a:t>+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EE04C0D-BF01-6041-BB48-9A0A45343893}"/>
              </a:ext>
            </a:extLst>
          </p:cNvPr>
          <p:cNvSpPr txBox="1"/>
          <p:nvPr/>
        </p:nvSpPr>
        <p:spPr>
          <a:xfrm>
            <a:off x="2279571" y="1454423"/>
            <a:ext cx="241695" cy="2559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/>
              <a:t>+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66D1CC7D-54E8-CF46-8AF9-7B0AEB6004F4}"/>
              </a:ext>
            </a:extLst>
          </p:cNvPr>
          <p:cNvCxnSpPr>
            <a:cxnSpLocks/>
          </p:cNvCxnSpPr>
          <p:nvPr/>
        </p:nvCxnSpPr>
        <p:spPr>
          <a:xfrm>
            <a:off x="1104747" y="1493389"/>
            <a:ext cx="5392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5D41F2B-6F6C-1749-A9D2-BE5B191DC11D}"/>
              </a:ext>
            </a:extLst>
          </p:cNvPr>
          <p:cNvCxnSpPr>
            <a:cxnSpLocks/>
          </p:cNvCxnSpPr>
          <p:nvPr/>
        </p:nvCxnSpPr>
        <p:spPr>
          <a:xfrm>
            <a:off x="1926298" y="1493389"/>
            <a:ext cx="5392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74A3D826-30CD-6B4A-A748-32EF1EC19F14}"/>
              </a:ext>
            </a:extLst>
          </p:cNvPr>
          <p:cNvSpPr txBox="1"/>
          <p:nvPr/>
        </p:nvSpPr>
        <p:spPr>
          <a:xfrm>
            <a:off x="2911194" y="1735911"/>
            <a:ext cx="622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P-HSF1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05FEE9A-C0C7-4149-A537-9EBE6E007E31}"/>
              </a:ext>
            </a:extLst>
          </p:cNvPr>
          <p:cNvSpPr txBox="1"/>
          <p:nvPr/>
        </p:nvSpPr>
        <p:spPr>
          <a:xfrm>
            <a:off x="631367" y="819485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Fig. </a:t>
            </a:r>
            <a:r>
              <a:rPr lang="fr-FR"/>
              <a:t>S3</a:t>
            </a:r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17747E2E-6CD8-A04F-9A47-899FEF042A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05" r="13050"/>
          <a:stretch/>
        </p:blipFill>
        <p:spPr>
          <a:xfrm flipH="1">
            <a:off x="1059543" y="1722613"/>
            <a:ext cx="1596571" cy="119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5892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40008</TotalTime>
  <Words>12</Words>
  <Application>Microsoft Macintosh PowerPoint</Application>
  <PresentationFormat>Affichage à l'écran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164</cp:revision>
  <cp:lastPrinted>2020-06-12T13:30:32Z</cp:lastPrinted>
  <dcterms:created xsi:type="dcterms:W3CDTF">2019-07-24T07:47:48Z</dcterms:created>
  <dcterms:modified xsi:type="dcterms:W3CDTF">2020-12-21T13:26:15Z</dcterms:modified>
</cp:coreProperties>
</file>