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87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7349" autoAdjust="0"/>
    <p:restoredTop sz="96192" autoAdjust="0"/>
  </p:normalViewPr>
  <p:slideViewPr>
    <p:cSldViewPr snapToGrid="0" snapToObjects="1">
      <p:cViewPr varScale="1">
        <p:scale>
          <a:sx n="78" d="100"/>
          <a:sy n="78" d="100"/>
        </p:scale>
        <p:origin x="1344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A2C27-5D07-5145-9D8F-FE2D28F9DF86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B16EB-868C-3F4C-9C43-E81D83D509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158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AB16EB-868C-3F4C-9C43-E81D83D5095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9673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56A1-7FB7-1847-9866-1CE0206E89A2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CD41-B215-904D-80FC-82272C421E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136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56A1-7FB7-1847-9866-1CE0206E89A2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CD41-B215-904D-80FC-82272C421E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4011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56A1-7FB7-1847-9866-1CE0206E89A2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CD41-B215-904D-80FC-82272C421E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9176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56A1-7FB7-1847-9866-1CE0206E89A2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CD41-B215-904D-80FC-82272C421E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9829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56A1-7FB7-1847-9866-1CE0206E89A2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CD41-B215-904D-80FC-82272C421E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688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56A1-7FB7-1847-9866-1CE0206E89A2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CD41-B215-904D-80FC-82272C421E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0920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56A1-7FB7-1847-9866-1CE0206E89A2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CD41-B215-904D-80FC-82272C421E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6176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56A1-7FB7-1847-9866-1CE0206E89A2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CD41-B215-904D-80FC-82272C421E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379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56A1-7FB7-1847-9866-1CE0206E89A2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CD41-B215-904D-80FC-82272C421E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0348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56A1-7FB7-1847-9866-1CE0206E89A2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CD41-B215-904D-80FC-82272C421E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1166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56A1-7FB7-1847-9866-1CE0206E89A2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CD41-B215-904D-80FC-82272C421E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9679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A56A1-7FB7-1847-9866-1CE0206E89A2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0CD41-B215-904D-80FC-82272C421E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7679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CC3C2617-7638-3042-A98C-027577AAC9E1}"/>
              </a:ext>
            </a:extLst>
          </p:cNvPr>
          <p:cNvSpPr/>
          <p:nvPr/>
        </p:nvSpPr>
        <p:spPr bwMode="auto">
          <a:xfrm>
            <a:off x="1148143" y="1975637"/>
            <a:ext cx="3314403" cy="102860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fr-FR" sz="1800" i="0">
              <a:solidFill>
                <a:srgbClr val="FFFFFF"/>
              </a:solidFill>
              <a:latin typeface="Arial" pitchFamily="-84" charset="0"/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87A48D67-D806-924C-964E-766DD3D4969A}"/>
              </a:ext>
            </a:extLst>
          </p:cNvPr>
          <p:cNvGrpSpPr>
            <a:grpSpLocks noChangeAspect="1"/>
          </p:cNvGrpSpPr>
          <p:nvPr/>
        </p:nvGrpSpPr>
        <p:grpSpPr>
          <a:xfrm>
            <a:off x="1416581" y="1677432"/>
            <a:ext cx="2951999" cy="1013517"/>
            <a:chOff x="1407873" y="1869020"/>
            <a:chExt cx="2951999" cy="1013517"/>
          </a:xfrm>
        </p:grpSpPr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14D10A77-107A-9640-8E1D-D8FB59018895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407873" y="1869020"/>
              <a:ext cx="2951999" cy="1003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/>
                <a:t>5’GTAA</a:t>
              </a:r>
              <a:r>
                <a:rPr lang="fr-FR" sz="800" b="1" u="sng" dirty="0"/>
                <a:t>TGGACAGGCCTGGAATAAAGTGGA</a:t>
              </a:r>
              <a:r>
                <a:rPr lang="fr-FR" sz="800" dirty="0"/>
                <a:t>ATGCTACGGTCTCGAATGGAATAAAAATGTATGGAATGGAATGCAATGAAACGGAATCGAATGTCATAGAATGTAATGGAATGCAAAAAAATGGAATCCAAAATCAT</a:t>
              </a:r>
              <a:r>
                <a:rPr lang="fr-FR" sz="800" b="1" u="sng" dirty="0"/>
                <a:t>TGACTGGAAAGGCTGGGTGTCGA</a:t>
              </a:r>
              <a:r>
                <a:rPr lang="fr-FR" sz="800" dirty="0"/>
                <a:t>AAGGAATTGACTCCAATGGACTGGAATCGAATGGAATGGAAGTGAATAGAATCGAACTAAATCGAATGGAATAGAATTGATAGGAACGGAATGGAAAGGAATGCAATGATTTGGCATGGAATGGAATCGAATGGCATCTAATGGAATGGAATGGAATGCAATGGAATGGAATGTATTAGAATGTAATGAACTTTAATGGTATGTACTCGAATGGATTCGACTGGAATG</a:t>
              </a:r>
              <a:r>
                <a:rPr lang="fr-FR" sz="800" b="1" dirty="0"/>
                <a:t>GAATGTTCTGGAA</a:t>
              </a:r>
              <a:r>
                <a:rPr lang="fr-FR" sz="800" dirty="0"/>
                <a:t>G-3’</a:t>
              </a:r>
              <a:endParaRPr lang="fr-FR" sz="1050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FBB39F0-BBDA-634E-AA08-BE1B18A409F4}"/>
                </a:ext>
              </a:extLst>
            </p:cNvPr>
            <p:cNvSpPr/>
            <p:nvPr/>
          </p:nvSpPr>
          <p:spPr>
            <a:xfrm>
              <a:off x="3831771" y="2782257"/>
              <a:ext cx="418191" cy="100280"/>
            </a:xfrm>
            <a:prstGeom prst="rect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D5C6D4E7-9C56-C247-AFC4-EEEF20FB6A39}"/>
              </a:ext>
            </a:extLst>
          </p:cNvPr>
          <p:cNvSpPr/>
          <p:nvPr/>
        </p:nvSpPr>
        <p:spPr>
          <a:xfrm>
            <a:off x="1003572" y="1811014"/>
            <a:ext cx="3600969" cy="2427225"/>
          </a:xfrm>
          <a:prstGeom prst="rect">
            <a:avLst/>
          </a:prstGeom>
          <a:noFill/>
          <a:ln w="3175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CC848EB3-2E5E-AE4F-8EA8-D5EA9B2098C2}"/>
              </a:ext>
            </a:extLst>
          </p:cNvPr>
          <p:cNvSpPr txBox="1"/>
          <p:nvPr/>
        </p:nvSpPr>
        <p:spPr>
          <a:xfrm>
            <a:off x="585092" y="1214172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Fig. </a:t>
            </a:r>
            <a:r>
              <a:rPr lang="fr-FR"/>
              <a:t>S4</a:t>
            </a:r>
            <a:endParaRPr lang="fr-FR" dirty="0"/>
          </a:p>
        </p:txBody>
      </p:sp>
      <p:sp>
        <p:nvSpPr>
          <p:cNvPr id="156" name="ZoneTexte 155">
            <a:extLst>
              <a:ext uri="{FF2B5EF4-FFF2-40B4-BE49-F238E27FC236}">
                <a16:creationId xmlns:a16="http://schemas.microsoft.com/office/drawing/2014/main" id="{08ABDBF2-5514-D940-BC6D-C900FD4E7E64}"/>
              </a:ext>
            </a:extLst>
          </p:cNvPr>
          <p:cNvSpPr txBox="1"/>
          <p:nvPr/>
        </p:nvSpPr>
        <p:spPr>
          <a:xfrm>
            <a:off x="991109" y="1751174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a-</a:t>
            </a:r>
            <a:endParaRPr lang="fr-FR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0CDB8A1B-6EA9-8C44-AC00-4A5F93DE1A9E}"/>
              </a:ext>
            </a:extLst>
          </p:cNvPr>
          <p:cNvSpPr/>
          <p:nvPr/>
        </p:nvSpPr>
        <p:spPr>
          <a:xfrm>
            <a:off x="1463910" y="2706493"/>
            <a:ext cx="418191" cy="10028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" name="ZoneTexte 101">
            <a:extLst>
              <a:ext uri="{FF2B5EF4-FFF2-40B4-BE49-F238E27FC236}">
                <a16:creationId xmlns:a16="http://schemas.microsoft.com/office/drawing/2014/main" id="{62BEE7DB-F8E3-CE48-B8DB-BD547A70E6B0}"/>
              </a:ext>
            </a:extLst>
          </p:cNvPr>
          <p:cNvSpPr txBox="1"/>
          <p:nvPr/>
        </p:nvSpPr>
        <p:spPr>
          <a:xfrm>
            <a:off x="1078123" y="4836385"/>
            <a:ext cx="514885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900" dirty="0"/>
              <a:t>HSF1-P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174C2CB-DF83-BA46-8FE9-53CB1FD240D2}"/>
              </a:ext>
            </a:extLst>
          </p:cNvPr>
          <p:cNvSpPr txBox="1"/>
          <p:nvPr/>
        </p:nvSpPr>
        <p:spPr>
          <a:xfrm>
            <a:off x="1176445" y="4985325"/>
            <a:ext cx="420308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900" dirty="0"/>
              <a:t>HSF1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86AE705E-6735-5147-8F2F-DCFF350BB658}"/>
              </a:ext>
            </a:extLst>
          </p:cNvPr>
          <p:cNvSpPr txBox="1"/>
          <p:nvPr/>
        </p:nvSpPr>
        <p:spPr>
          <a:xfrm>
            <a:off x="1019389" y="4392250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c-</a:t>
            </a:r>
            <a:endParaRPr lang="fr-FR" dirty="0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9D19E247-7D5E-8144-AEAA-3A41AAB1C7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8471" y="4853212"/>
            <a:ext cx="2039353" cy="342900"/>
          </a:xfrm>
          <a:prstGeom prst="rect">
            <a:avLst/>
          </a:prstGeom>
        </p:spPr>
      </p:pic>
      <p:sp>
        <p:nvSpPr>
          <p:cNvPr id="32" name="ZoneTexte 31">
            <a:extLst>
              <a:ext uri="{FF2B5EF4-FFF2-40B4-BE49-F238E27FC236}">
                <a16:creationId xmlns:a16="http://schemas.microsoft.com/office/drawing/2014/main" id="{1EA8CD37-79BE-AE4C-A340-C6FAAE26A247}"/>
              </a:ext>
            </a:extLst>
          </p:cNvPr>
          <p:cNvSpPr txBox="1"/>
          <p:nvPr/>
        </p:nvSpPr>
        <p:spPr>
          <a:xfrm>
            <a:off x="1654628" y="4455887"/>
            <a:ext cx="5100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INPUT</a:t>
            </a:r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A1E1BEB2-2979-0448-A747-0CFFE815AD7E}"/>
              </a:ext>
            </a:extLst>
          </p:cNvPr>
          <p:cNvSpPr txBox="1"/>
          <p:nvPr/>
        </p:nvSpPr>
        <p:spPr>
          <a:xfrm>
            <a:off x="2450613" y="4455887"/>
            <a:ext cx="2824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IP</a:t>
            </a:r>
          </a:p>
        </p:txBody>
      </p:sp>
      <p:sp>
        <p:nvSpPr>
          <p:cNvPr id="83" name="ZoneTexte 82">
            <a:extLst>
              <a:ext uri="{FF2B5EF4-FFF2-40B4-BE49-F238E27FC236}">
                <a16:creationId xmlns:a16="http://schemas.microsoft.com/office/drawing/2014/main" id="{6BAE669B-A2F1-694B-B99F-362C2DB8C588}"/>
              </a:ext>
            </a:extLst>
          </p:cNvPr>
          <p:cNvSpPr txBox="1"/>
          <p:nvPr/>
        </p:nvSpPr>
        <p:spPr>
          <a:xfrm>
            <a:off x="3018972" y="4455887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/>
              <a:t>IgG</a:t>
            </a:r>
            <a:r>
              <a:rPr lang="fr-FR" sz="1000" dirty="0"/>
              <a:t> </a:t>
            </a:r>
            <a:r>
              <a:rPr lang="fr-FR" sz="1000" dirty="0" err="1"/>
              <a:t>Ctr</a:t>
            </a:r>
            <a:endParaRPr lang="fr-FR" sz="1000" dirty="0"/>
          </a:p>
        </p:txBody>
      </p: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45B1C423-8FF3-9146-ACF4-D7B28E0EF28E}"/>
              </a:ext>
            </a:extLst>
          </p:cNvPr>
          <p:cNvCxnSpPr>
            <a:cxnSpLocks/>
          </p:cNvCxnSpPr>
          <p:nvPr/>
        </p:nvCxnSpPr>
        <p:spPr>
          <a:xfrm>
            <a:off x="1553029" y="4760686"/>
            <a:ext cx="19884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BF006216-A635-9C44-BCD2-97FEB61F086F}"/>
              </a:ext>
            </a:extLst>
          </p:cNvPr>
          <p:cNvGrpSpPr/>
          <p:nvPr/>
        </p:nvGrpSpPr>
        <p:grpSpPr>
          <a:xfrm>
            <a:off x="1676400" y="4542971"/>
            <a:ext cx="457553" cy="276999"/>
            <a:chOff x="1676400" y="4542971"/>
            <a:chExt cx="457553" cy="276999"/>
          </a:xfrm>
        </p:grpSpPr>
        <p:sp>
          <p:nvSpPr>
            <p:cNvPr id="39" name="ZoneTexte 38">
              <a:extLst>
                <a:ext uri="{FF2B5EF4-FFF2-40B4-BE49-F238E27FC236}">
                  <a16:creationId xmlns:a16="http://schemas.microsoft.com/office/drawing/2014/main" id="{C80B32F4-FD34-2B40-A9A1-6C3C9E1F8066}"/>
                </a:ext>
              </a:extLst>
            </p:cNvPr>
            <p:cNvSpPr txBox="1"/>
            <p:nvPr/>
          </p:nvSpPr>
          <p:spPr>
            <a:xfrm>
              <a:off x="1872343" y="4542971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+</a:t>
              </a:r>
            </a:p>
          </p:txBody>
        </p:sp>
        <p:sp>
          <p:nvSpPr>
            <p:cNvPr id="88" name="ZoneTexte 87">
              <a:extLst>
                <a:ext uri="{FF2B5EF4-FFF2-40B4-BE49-F238E27FC236}">
                  <a16:creationId xmlns:a16="http://schemas.microsoft.com/office/drawing/2014/main" id="{D2185EB0-7266-E546-8351-23577CCBE442}"/>
                </a:ext>
              </a:extLst>
            </p:cNvPr>
            <p:cNvSpPr txBox="1"/>
            <p:nvPr/>
          </p:nvSpPr>
          <p:spPr>
            <a:xfrm>
              <a:off x="1676400" y="4542971"/>
              <a:ext cx="2311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-</a:t>
              </a:r>
            </a:p>
          </p:txBody>
        </p:sp>
      </p:grpSp>
      <p:grpSp>
        <p:nvGrpSpPr>
          <p:cNvPr id="90" name="Groupe 89">
            <a:extLst>
              <a:ext uri="{FF2B5EF4-FFF2-40B4-BE49-F238E27FC236}">
                <a16:creationId xmlns:a16="http://schemas.microsoft.com/office/drawing/2014/main" id="{196FB70E-2ADF-FB44-9B2C-05507C809D98}"/>
              </a:ext>
            </a:extLst>
          </p:cNvPr>
          <p:cNvGrpSpPr/>
          <p:nvPr/>
        </p:nvGrpSpPr>
        <p:grpSpPr>
          <a:xfrm>
            <a:off x="2394858" y="4550228"/>
            <a:ext cx="457553" cy="276999"/>
            <a:chOff x="1676400" y="4542971"/>
            <a:chExt cx="457553" cy="276999"/>
          </a:xfrm>
        </p:grpSpPr>
        <p:sp>
          <p:nvSpPr>
            <p:cNvPr id="94" name="ZoneTexte 93">
              <a:extLst>
                <a:ext uri="{FF2B5EF4-FFF2-40B4-BE49-F238E27FC236}">
                  <a16:creationId xmlns:a16="http://schemas.microsoft.com/office/drawing/2014/main" id="{192BC6D6-2D1F-444B-93F7-D3D2535CDB77}"/>
                </a:ext>
              </a:extLst>
            </p:cNvPr>
            <p:cNvSpPr txBox="1"/>
            <p:nvPr/>
          </p:nvSpPr>
          <p:spPr>
            <a:xfrm>
              <a:off x="1872343" y="4542971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+</a:t>
              </a:r>
            </a:p>
          </p:txBody>
        </p:sp>
        <p:sp>
          <p:nvSpPr>
            <p:cNvPr id="95" name="ZoneTexte 94">
              <a:extLst>
                <a:ext uri="{FF2B5EF4-FFF2-40B4-BE49-F238E27FC236}">
                  <a16:creationId xmlns:a16="http://schemas.microsoft.com/office/drawing/2014/main" id="{561393FA-74F4-BE40-8EE8-5FA1035DF8B4}"/>
                </a:ext>
              </a:extLst>
            </p:cNvPr>
            <p:cNvSpPr txBox="1"/>
            <p:nvPr/>
          </p:nvSpPr>
          <p:spPr>
            <a:xfrm>
              <a:off x="1676400" y="4542971"/>
              <a:ext cx="2311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-</a:t>
              </a:r>
            </a:p>
          </p:txBody>
        </p:sp>
      </p:grpSp>
      <p:grpSp>
        <p:nvGrpSpPr>
          <p:cNvPr id="96" name="Groupe 95">
            <a:extLst>
              <a:ext uri="{FF2B5EF4-FFF2-40B4-BE49-F238E27FC236}">
                <a16:creationId xmlns:a16="http://schemas.microsoft.com/office/drawing/2014/main" id="{88DC7DCF-7AC7-A647-9BEE-0B14A127233A}"/>
              </a:ext>
            </a:extLst>
          </p:cNvPr>
          <p:cNvGrpSpPr/>
          <p:nvPr/>
        </p:nvGrpSpPr>
        <p:grpSpPr>
          <a:xfrm>
            <a:off x="3040744" y="4571999"/>
            <a:ext cx="457553" cy="276999"/>
            <a:chOff x="1676400" y="4542971"/>
            <a:chExt cx="457553" cy="276999"/>
          </a:xfrm>
        </p:grpSpPr>
        <p:sp>
          <p:nvSpPr>
            <p:cNvPr id="97" name="ZoneTexte 96">
              <a:extLst>
                <a:ext uri="{FF2B5EF4-FFF2-40B4-BE49-F238E27FC236}">
                  <a16:creationId xmlns:a16="http://schemas.microsoft.com/office/drawing/2014/main" id="{923F8046-8727-5247-9096-2674C5C02C87}"/>
                </a:ext>
              </a:extLst>
            </p:cNvPr>
            <p:cNvSpPr txBox="1"/>
            <p:nvPr/>
          </p:nvSpPr>
          <p:spPr>
            <a:xfrm>
              <a:off x="1872343" y="4542971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+</a:t>
              </a:r>
            </a:p>
          </p:txBody>
        </p:sp>
        <p:sp>
          <p:nvSpPr>
            <p:cNvPr id="99" name="ZoneTexte 98">
              <a:extLst>
                <a:ext uri="{FF2B5EF4-FFF2-40B4-BE49-F238E27FC236}">
                  <a16:creationId xmlns:a16="http://schemas.microsoft.com/office/drawing/2014/main" id="{E63B150E-5924-CC4A-9C75-834C9D10E337}"/>
                </a:ext>
              </a:extLst>
            </p:cNvPr>
            <p:cNvSpPr txBox="1"/>
            <p:nvPr/>
          </p:nvSpPr>
          <p:spPr>
            <a:xfrm>
              <a:off x="1676400" y="4542971"/>
              <a:ext cx="2311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-</a:t>
              </a:r>
            </a:p>
          </p:txBody>
        </p:sp>
      </p:grpSp>
      <p:grpSp>
        <p:nvGrpSpPr>
          <p:cNvPr id="100" name="Groupe 99">
            <a:extLst>
              <a:ext uri="{FF2B5EF4-FFF2-40B4-BE49-F238E27FC236}">
                <a16:creationId xmlns:a16="http://schemas.microsoft.com/office/drawing/2014/main" id="{A98C8E3A-8A7C-EB41-AE56-56EEC2DE2561}"/>
              </a:ext>
            </a:extLst>
          </p:cNvPr>
          <p:cNvGrpSpPr/>
          <p:nvPr/>
        </p:nvGrpSpPr>
        <p:grpSpPr>
          <a:xfrm>
            <a:off x="962829" y="2861319"/>
            <a:ext cx="3173723" cy="1529156"/>
            <a:chOff x="991109" y="5293434"/>
            <a:chExt cx="3173723" cy="1529156"/>
          </a:xfrm>
        </p:grpSpPr>
        <p:pic>
          <p:nvPicPr>
            <p:cNvPr id="101" name="Image 100">
              <a:extLst>
                <a:ext uri="{FF2B5EF4-FFF2-40B4-BE49-F238E27FC236}">
                  <a16:creationId xmlns:a16="http://schemas.microsoft.com/office/drawing/2014/main" id="{25648A35-76E5-8947-9DCE-C2C8CA33E8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86840" y="5695700"/>
              <a:ext cx="1155987" cy="1123778"/>
            </a:xfrm>
            <a:prstGeom prst="rect">
              <a:avLst/>
            </a:prstGeom>
          </p:spPr>
        </p:pic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80F80C38-9AE8-D641-A59B-A2C3CD9DEA31}"/>
                </a:ext>
              </a:extLst>
            </p:cNvPr>
            <p:cNvSpPr/>
            <p:nvPr/>
          </p:nvSpPr>
          <p:spPr>
            <a:xfrm>
              <a:off x="2254729" y="5532142"/>
              <a:ext cx="581103" cy="1479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6" name="Groupe 105">
              <a:extLst>
                <a:ext uri="{FF2B5EF4-FFF2-40B4-BE49-F238E27FC236}">
                  <a16:creationId xmlns:a16="http://schemas.microsoft.com/office/drawing/2014/main" id="{4E3D78A2-CC36-0742-A829-BB3DDE1E2DAE}"/>
                </a:ext>
              </a:extLst>
            </p:cNvPr>
            <p:cNvGrpSpPr/>
            <p:nvPr/>
          </p:nvGrpSpPr>
          <p:grpSpPr>
            <a:xfrm>
              <a:off x="1584896" y="5486446"/>
              <a:ext cx="416074" cy="252912"/>
              <a:chOff x="1186892" y="4877708"/>
              <a:chExt cx="386644" cy="246221"/>
            </a:xfrm>
          </p:grpSpPr>
          <p:sp>
            <p:nvSpPr>
              <p:cNvPr id="174" name="Rectangle 173">
                <a:extLst>
                  <a:ext uri="{FF2B5EF4-FFF2-40B4-BE49-F238E27FC236}">
                    <a16:creationId xmlns:a16="http://schemas.microsoft.com/office/drawing/2014/main" id="{07D1557E-97DB-3E47-B5AF-3449BD841EBE}"/>
                  </a:ext>
                </a:extLst>
              </p:cNvPr>
              <p:cNvSpPr/>
              <p:nvPr/>
            </p:nvSpPr>
            <p:spPr>
              <a:xfrm>
                <a:off x="1245143" y="4941652"/>
                <a:ext cx="251999" cy="10700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75" name="ZoneTexte 174">
                <a:extLst>
                  <a:ext uri="{FF2B5EF4-FFF2-40B4-BE49-F238E27FC236}">
                    <a16:creationId xmlns:a16="http://schemas.microsoft.com/office/drawing/2014/main" id="{174C5E37-3F50-4142-AEAF-4853DC61DDAD}"/>
                  </a:ext>
                </a:extLst>
              </p:cNvPr>
              <p:cNvSpPr txBox="1"/>
              <p:nvPr/>
            </p:nvSpPr>
            <p:spPr>
              <a:xfrm>
                <a:off x="1186892" y="4877708"/>
                <a:ext cx="38664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/>
                  <a:t>HSE</a:t>
                </a:r>
              </a:p>
            </p:txBody>
          </p:sp>
        </p:grpSp>
        <p:grpSp>
          <p:nvGrpSpPr>
            <p:cNvPr id="107" name="Groupe 106">
              <a:extLst>
                <a:ext uri="{FF2B5EF4-FFF2-40B4-BE49-F238E27FC236}">
                  <a16:creationId xmlns:a16="http://schemas.microsoft.com/office/drawing/2014/main" id="{B4F7113B-A0CB-704D-8251-A8CA8F9FD6D6}"/>
                </a:ext>
              </a:extLst>
            </p:cNvPr>
            <p:cNvGrpSpPr/>
            <p:nvPr/>
          </p:nvGrpSpPr>
          <p:grpSpPr>
            <a:xfrm rot="10952576" flipH="1">
              <a:off x="1543783" y="5710655"/>
              <a:ext cx="232441" cy="0"/>
              <a:chOff x="1768813" y="5231859"/>
              <a:chExt cx="540000" cy="148865"/>
            </a:xfrm>
          </p:grpSpPr>
          <p:sp>
            <p:nvSpPr>
              <p:cNvPr id="171" name="Rectangle 170">
                <a:extLst>
                  <a:ext uri="{FF2B5EF4-FFF2-40B4-BE49-F238E27FC236}">
                    <a16:creationId xmlns:a16="http://schemas.microsoft.com/office/drawing/2014/main" id="{FA6A75EE-E27E-F74C-AC9D-1EE6D4D5B3DF}"/>
                  </a:ext>
                </a:extLst>
              </p:cNvPr>
              <p:cNvSpPr/>
              <p:nvPr/>
            </p:nvSpPr>
            <p:spPr>
              <a:xfrm>
                <a:off x="1768813" y="5231859"/>
                <a:ext cx="540000" cy="14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72" name="Connecteur droit avec flèche 171">
                <a:extLst>
                  <a:ext uri="{FF2B5EF4-FFF2-40B4-BE49-F238E27FC236}">
                    <a16:creationId xmlns:a16="http://schemas.microsoft.com/office/drawing/2014/main" id="{9CC588A4-9F0C-BB41-9366-453E952B6E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3935" y="5306438"/>
                <a:ext cx="131323" cy="0"/>
              </a:xfrm>
              <a:prstGeom prst="straightConnector1">
                <a:avLst/>
              </a:prstGeom>
              <a:ln>
                <a:headEnd type="none" w="lg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Connecteur droit 172">
                <a:extLst>
                  <a:ext uri="{FF2B5EF4-FFF2-40B4-BE49-F238E27FC236}">
                    <a16:creationId xmlns:a16="http://schemas.microsoft.com/office/drawing/2014/main" id="{EF92F6FF-9114-6541-A65D-41AF3986A09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7179" y="5308724"/>
                <a:ext cx="1621" cy="72000"/>
              </a:xfrm>
              <a:prstGeom prst="line">
                <a:avLst/>
              </a:prstGeom>
              <a:ln w="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9" name="ZoneTexte 118">
              <a:extLst>
                <a:ext uri="{FF2B5EF4-FFF2-40B4-BE49-F238E27FC236}">
                  <a16:creationId xmlns:a16="http://schemas.microsoft.com/office/drawing/2014/main" id="{41B92EF5-28BC-E64C-ABA3-C1CD98911477}"/>
                </a:ext>
              </a:extLst>
            </p:cNvPr>
            <p:cNvSpPr txBox="1"/>
            <p:nvPr/>
          </p:nvSpPr>
          <p:spPr>
            <a:xfrm>
              <a:off x="2464089" y="5492174"/>
              <a:ext cx="400550" cy="189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600" dirty="0"/>
                <a:t>hsp70</a:t>
              </a:r>
            </a:p>
          </p:txBody>
        </p:sp>
        <p:pic>
          <p:nvPicPr>
            <p:cNvPr id="122" name="Image 121">
              <a:extLst>
                <a:ext uri="{FF2B5EF4-FFF2-40B4-BE49-F238E27FC236}">
                  <a16:creationId xmlns:a16="http://schemas.microsoft.com/office/drawing/2014/main" id="{FDAAF6BC-F11B-9D4B-A0B2-A21DA8E9039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71615" y="5684608"/>
              <a:ext cx="1080000" cy="1137982"/>
            </a:xfrm>
            <a:prstGeom prst="rect">
              <a:avLst/>
            </a:prstGeom>
          </p:spPr>
        </p:pic>
        <p:grpSp>
          <p:nvGrpSpPr>
            <p:cNvPr id="123" name="Groupe 122">
              <a:extLst>
                <a:ext uri="{FF2B5EF4-FFF2-40B4-BE49-F238E27FC236}">
                  <a16:creationId xmlns:a16="http://schemas.microsoft.com/office/drawing/2014/main" id="{95758CC3-E5CA-E14C-A342-75C4D7093E62}"/>
                </a:ext>
              </a:extLst>
            </p:cNvPr>
            <p:cNvGrpSpPr/>
            <p:nvPr/>
          </p:nvGrpSpPr>
          <p:grpSpPr>
            <a:xfrm>
              <a:off x="2839139" y="5350571"/>
              <a:ext cx="1325693" cy="379266"/>
              <a:chOff x="3712473" y="5210333"/>
              <a:chExt cx="1325693" cy="379266"/>
            </a:xfrm>
          </p:grpSpPr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8340C4D3-1A37-194A-8A56-481A11FE49F5}"/>
                  </a:ext>
                </a:extLst>
              </p:cNvPr>
              <p:cNvSpPr/>
              <p:nvPr/>
            </p:nvSpPr>
            <p:spPr>
              <a:xfrm>
                <a:off x="4337598" y="5413788"/>
                <a:ext cx="249360" cy="107183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grpSp>
            <p:nvGrpSpPr>
              <p:cNvPr id="150" name="Groupe 149">
                <a:extLst>
                  <a:ext uri="{FF2B5EF4-FFF2-40B4-BE49-F238E27FC236}">
                    <a16:creationId xmlns:a16="http://schemas.microsoft.com/office/drawing/2014/main" id="{38143A88-997A-4749-B336-C0A71579E282}"/>
                  </a:ext>
                </a:extLst>
              </p:cNvPr>
              <p:cNvGrpSpPr/>
              <p:nvPr/>
            </p:nvGrpSpPr>
            <p:grpSpPr>
              <a:xfrm flipH="1">
                <a:off x="3798552" y="5423531"/>
                <a:ext cx="213738" cy="0"/>
                <a:chOff x="1768813" y="5231859"/>
                <a:chExt cx="540000" cy="148865"/>
              </a:xfrm>
            </p:grpSpPr>
            <p:sp>
              <p:nvSpPr>
                <p:cNvPr id="168" name="Rectangle 167">
                  <a:extLst>
                    <a:ext uri="{FF2B5EF4-FFF2-40B4-BE49-F238E27FC236}">
                      <a16:creationId xmlns:a16="http://schemas.microsoft.com/office/drawing/2014/main" id="{F75C5CA5-83A7-EB4B-BFB4-B8D396C09541}"/>
                    </a:ext>
                  </a:extLst>
                </p:cNvPr>
                <p:cNvSpPr/>
                <p:nvPr/>
              </p:nvSpPr>
              <p:spPr>
                <a:xfrm>
                  <a:off x="1768813" y="5231859"/>
                  <a:ext cx="540000" cy="144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69" name="Connecteur droit avec flèche 168">
                  <a:extLst>
                    <a:ext uri="{FF2B5EF4-FFF2-40B4-BE49-F238E27FC236}">
                      <a16:creationId xmlns:a16="http://schemas.microsoft.com/office/drawing/2014/main" id="{CDD9EC4C-A4DB-EA44-8CBF-789B73D25E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23935" y="5306438"/>
                  <a:ext cx="131323" cy="0"/>
                </a:xfrm>
                <a:prstGeom prst="straightConnector1">
                  <a:avLst/>
                </a:prstGeom>
                <a:ln>
                  <a:headEnd type="none" w="lg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Connecteur droit 169">
                  <a:extLst>
                    <a:ext uri="{FF2B5EF4-FFF2-40B4-BE49-F238E27FC236}">
                      <a16:creationId xmlns:a16="http://schemas.microsoft.com/office/drawing/2014/main" id="{C477E931-7B9F-6F47-A001-8B553884E9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27179" y="5308724"/>
                  <a:ext cx="1621" cy="72000"/>
                </a:xfrm>
                <a:prstGeom prst="line">
                  <a:avLst/>
                </a:prstGeom>
                <a:ln w="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1" name="Groupe 150">
                <a:extLst>
                  <a:ext uri="{FF2B5EF4-FFF2-40B4-BE49-F238E27FC236}">
                    <a16:creationId xmlns:a16="http://schemas.microsoft.com/office/drawing/2014/main" id="{C3749971-5E4B-4645-AD2C-4BA1F5ADCB53}"/>
                  </a:ext>
                </a:extLst>
              </p:cNvPr>
              <p:cNvGrpSpPr/>
              <p:nvPr/>
            </p:nvGrpSpPr>
            <p:grpSpPr>
              <a:xfrm rot="10952576" flipH="1">
                <a:off x="3784926" y="5524532"/>
                <a:ext cx="213738" cy="0"/>
                <a:chOff x="1768813" y="5231859"/>
                <a:chExt cx="540000" cy="148865"/>
              </a:xfrm>
            </p:grpSpPr>
            <p:sp>
              <p:nvSpPr>
                <p:cNvPr id="165" name="Rectangle 164">
                  <a:extLst>
                    <a:ext uri="{FF2B5EF4-FFF2-40B4-BE49-F238E27FC236}">
                      <a16:creationId xmlns:a16="http://schemas.microsoft.com/office/drawing/2014/main" id="{3C29DA8D-2988-8947-8F7F-B18ACC737A30}"/>
                    </a:ext>
                  </a:extLst>
                </p:cNvPr>
                <p:cNvSpPr/>
                <p:nvPr/>
              </p:nvSpPr>
              <p:spPr>
                <a:xfrm>
                  <a:off x="1768813" y="5231859"/>
                  <a:ext cx="540000" cy="144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66" name="Connecteur droit avec flèche 165">
                  <a:extLst>
                    <a:ext uri="{FF2B5EF4-FFF2-40B4-BE49-F238E27FC236}">
                      <a16:creationId xmlns:a16="http://schemas.microsoft.com/office/drawing/2014/main" id="{8DB658A2-632C-FD43-A942-4F3AC4854C3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23935" y="5306438"/>
                  <a:ext cx="131323" cy="0"/>
                </a:xfrm>
                <a:prstGeom prst="straightConnector1">
                  <a:avLst/>
                </a:prstGeom>
                <a:ln>
                  <a:headEnd type="none" w="lg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Connecteur droit 166">
                  <a:extLst>
                    <a:ext uri="{FF2B5EF4-FFF2-40B4-BE49-F238E27FC236}">
                      <a16:creationId xmlns:a16="http://schemas.microsoft.com/office/drawing/2014/main" id="{9BCC2C5A-01B6-EF4D-BCD8-E575F4D6AB6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27179" y="5308724"/>
                  <a:ext cx="1621" cy="72000"/>
                </a:xfrm>
                <a:prstGeom prst="line">
                  <a:avLst/>
                </a:prstGeom>
                <a:ln w="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2" name="ZoneTexte 151">
                <a:extLst>
                  <a:ext uri="{FF2B5EF4-FFF2-40B4-BE49-F238E27FC236}">
                    <a16:creationId xmlns:a16="http://schemas.microsoft.com/office/drawing/2014/main" id="{C8DC610F-9A39-1045-9ECA-8C77721D9212}"/>
                  </a:ext>
                </a:extLst>
              </p:cNvPr>
              <p:cNvSpPr txBox="1"/>
              <p:nvPr/>
            </p:nvSpPr>
            <p:spPr>
              <a:xfrm>
                <a:off x="4684123" y="5350452"/>
                <a:ext cx="354043" cy="1849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600" dirty="0" err="1"/>
                  <a:t>Sat</a:t>
                </a:r>
                <a:r>
                  <a:rPr lang="fr-FR" sz="600" dirty="0"/>
                  <a:t> III</a:t>
                </a:r>
              </a:p>
            </p:txBody>
          </p:sp>
          <p:cxnSp>
            <p:nvCxnSpPr>
              <p:cNvPr id="153" name="Connecteur droit 152">
                <a:extLst>
                  <a:ext uri="{FF2B5EF4-FFF2-40B4-BE49-F238E27FC236}">
                    <a16:creationId xmlns:a16="http://schemas.microsoft.com/office/drawing/2014/main" id="{496B6B4B-B807-374F-9D52-3D80AEACAED6}"/>
                  </a:ext>
                </a:extLst>
              </p:cNvPr>
              <p:cNvCxnSpPr/>
              <p:nvPr/>
            </p:nvCxnSpPr>
            <p:spPr>
              <a:xfrm>
                <a:off x="3793738" y="5472251"/>
                <a:ext cx="900012" cy="0"/>
              </a:xfrm>
              <a:prstGeom prst="line">
                <a:avLst/>
              </a:prstGeom>
              <a:ln w="9525">
                <a:solidFill>
                  <a:srgbClr val="FF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9" name="ZoneTexte 158">
                <a:extLst>
                  <a:ext uri="{FF2B5EF4-FFF2-40B4-BE49-F238E27FC236}">
                    <a16:creationId xmlns:a16="http://schemas.microsoft.com/office/drawing/2014/main" id="{65C234F3-C5E1-FB41-A7A2-222F4DA435BE}"/>
                  </a:ext>
                </a:extLst>
              </p:cNvPr>
              <p:cNvSpPr txBox="1"/>
              <p:nvPr/>
            </p:nvSpPr>
            <p:spPr>
              <a:xfrm>
                <a:off x="4273383" y="5342966"/>
                <a:ext cx="382595" cy="2466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/>
                  <a:t>HSE</a:t>
                </a:r>
              </a:p>
            </p:txBody>
          </p:sp>
          <p:grpSp>
            <p:nvGrpSpPr>
              <p:cNvPr id="160" name="Groupe 159">
                <a:extLst>
                  <a:ext uri="{FF2B5EF4-FFF2-40B4-BE49-F238E27FC236}">
                    <a16:creationId xmlns:a16="http://schemas.microsoft.com/office/drawing/2014/main" id="{291D4D5E-EDC4-8942-949E-A1BA28A18D33}"/>
                  </a:ext>
                </a:extLst>
              </p:cNvPr>
              <p:cNvGrpSpPr/>
              <p:nvPr/>
            </p:nvGrpSpPr>
            <p:grpSpPr>
              <a:xfrm>
                <a:off x="3712473" y="5210333"/>
                <a:ext cx="649741" cy="191161"/>
                <a:chOff x="3744004" y="5572940"/>
                <a:chExt cx="649741" cy="191161"/>
              </a:xfrm>
            </p:grpSpPr>
            <p:sp>
              <p:nvSpPr>
                <p:cNvPr id="161" name="ZoneTexte 160">
                  <a:extLst>
                    <a:ext uri="{FF2B5EF4-FFF2-40B4-BE49-F238E27FC236}">
                      <a16:creationId xmlns:a16="http://schemas.microsoft.com/office/drawing/2014/main" id="{C432C404-E910-E14C-B12F-64484B85B3CE}"/>
                    </a:ext>
                  </a:extLst>
                </p:cNvPr>
                <p:cNvSpPr txBox="1"/>
                <p:nvPr/>
              </p:nvSpPr>
              <p:spPr>
                <a:xfrm>
                  <a:off x="3744004" y="5572940"/>
                  <a:ext cx="397866" cy="184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600" dirty="0"/>
                    <a:t>154 </a:t>
                  </a:r>
                  <a:r>
                    <a:rPr lang="fr-FR" sz="600" dirty="0" err="1"/>
                    <a:t>bp</a:t>
                  </a:r>
                  <a:endParaRPr lang="fr-FR" sz="600" dirty="0"/>
                </a:p>
              </p:txBody>
            </p:sp>
            <p:cxnSp>
              <p:nvCxnSpPr>
                <p:cNvPr id="162" name="Connecteur droit 161">
                  <a:extLst>
                    <a:ext uri="{FF2B5EF4-FFF2-40B4-BE49-F238E27FC236}">
                      <a16:creationId xmlns:a16="http://schemas.microsoft.com/office/drawing/2014/main" id="{2AA5E59C-0BE7-5344-93F5-6567F23793C9}"/>
                    </a:ext>
                  </a:extLst>
                </p:cNvPr>
                <p:cNvCxnSpPr/>
                <p:nvPr/>
              </p:nvCxnSpPr>
              <p:spPr>
                <a:xfrm>
                  <a:off x="3821011" y="5704483"/>
                  <a:ext cx="178115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Connecteur droit 162">
                  <a:extLst>
                    <a:ext uri="{FF2B5EF4-FFF2-40B4-BE49-F238E27FC236}">
                      <a16:creationId xmlns:a16="http://schemas.microsoft.com/office/drawing/2014/main" id="{60014590-43F8-CB4D-94F3-56A06EA89D0C}"/>
                    </a:ext>
                  </a:extLst>
                </p:cNvPr>
                <p:cNvCxnSpPr/>
                <p:nvPr/>
              </p:nvCxnSpPr>
              <p:spPr>
                <a:xfrm>
                  <a:off x="4048822" y="5706106"/>
                  <a:ext cx="267918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4" name="ZoneTexte 163">
                  <a:extLst>
                    <a:ext uri="{FF2B5EF4-FFF2-40B4-BE49-F238E27FC236}">
                      <a16:creationId xmlns:a16="http://schemas.microsoft.com/office/drawing/2014/main" id="{F3FABE1B-6074-1944-8146-DA783452F056}"/>
                    </a:ext>
                  </a:extLst>
                </p:cNvPr>
                <p:cNvSpPr txBox="1"/>
                <p:nvPr/>
              </p:nvSpPr>
              <p:spPr>
                <a:xfrm>
                  <a:off x="3995879" y="5579435"/>
                  <a:ext cx="397866" cy="184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600" dirty="0"/>
                    <a:t>228 </a:t>
                  </a:r>
                  <a:r>
                    <a:rPr lang="fr-FR" sz="600" dirty="0" err="1"/>
                    <a:t>bp</a:t>
                  </a:r>
                  <a:endParaRPr lang="fr-FR" sz="600" dirty="0"/>
                </a:p>
              </p:txBody>
            </p:sp>
          </p:grpSp>
        </p:grpSp>
        <p:sp>
          <p:nvSpPr>
            <p:cNvPr id="124" name="ZoneTexte 123">
              <a:extLst>
                <a:ext uri="{FF2B5EF4-FFF2-40B4-BE49-F238E27FC236}">
                  <a16:creationId xmlns:a16="http://schemas.microsoft.com/office/drawing/2014/main" id="{C73A3DBC-EDF9-5A4B-8604-C4A987502587}"/>
                </a:ext>
              </a:extLst>
            </p:cNvPr>
            <p:cNvSpPr txBox="1"/>
            <p:nvPr/>
          </p:nvSpPr>
          <p:spPr>
            <a:xfrm>
              <a:off x="991109" y="5293434"/>
              <a:ext cx="3113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b-</a:t>
              </a:r>
            </a:p>
          </p:txBody>
        </p:sp>
        <p:grpSp>
          <p:nvGrpSpPr>
            <p:cNvPr id="125" name="Groupe 124">
              <a:extLst>
                <a:ext uri="{FF2B5EF4-FFF2-40B4-BE49-F238E27FC236}">
                  <a16:creationId xmlns:a16="http://schemas.microsoft.com/office/drawing/2014/main" id="{AA7B53C7-E948-AB45-AB53-8EB47E494F5C}"/>
                </a:ext>
              </a:extLst>
            </p:cNvPr>
            <p:cNvGrpSpPr/>
            <p:nvPr/>
          </p:nvGrpSpPr>
          <p:grpSpPr>
            <a:xfrm>
              <a:off x="2216345" y="5450541"/>
              <a:ext cx="581103" cy="152910"/>
              <a:chOff x="1768813" y="5231859"/>
              <a:chExt cx="540000" cy="148865"/>
            </a:xfrm>
          </p:grpSpPr>
          <p:sp>
            <p:nvSpPr>
              <p:cNvPr id="143" name="Rectangle 142">
                <a:extLst>
                  <a:ext uri="{FF2B5EF4-FFF2-40B4-BE49-F238E27FC236}">
                    <a16:creationId xmlns:a16="http://schemas.microsoft.com/office/drawing/2014/main" id="{396FFE01-0983-C342-8473-369E60480AE1}"/>
                  </a:ext>
                </a:extLst>
              </p:cNvPr>
              <p:cNvSpPr/>
              <p:nvPr/>
            </p:nvSpPr>
            <p:spPr>
              <a:xfrm>
                <a:off x="1768813" y="5231859"/>
                <a:ext cx="540000" cy="14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44" name="Connecteur droit avec flèche 143">
                <a:extLst>
                  <a:ext uri="{FF2B5EF4-FFF2-40B4-BE49-F238E27FC236}">
                    <a16:creationId xmlns:a16="http://schemas.microsoft.com/office/drawing/2014/main" id="{E3D0E2ED-34FC-374E-A83B-3804698A24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3935" y="5306438"/>
                <a:ext cx="131323" cy="0"/>
              </a:xfrm>
              <a:prstGeom prst="straightConnector1">
                <a:avLst/>
              </a:prstGeom>
              <a:ln>
                <a:headEnd type="none" w="lg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Connecteur droit 144">
                <a:extLst>
                  <a:ext uri="{FF2B5EF4-FFF2-40B4-BE49-F238E27FC236}">
                    <a16:creationId xmlns:a16="http://schemas.microsoft.com/office/drawing/2014/main" id="{D25F14C8-3634-1B41-B64E-ADCAE48153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7179" y="5308724"/>
                <a:ext cx="1621" cy="72000"/>
              </a:xfrm>
              <a:prstGeom prst="line">
                <a:avLst/>
              </a:prstGeom>
              <a:ln w="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6" name="Groupe 125">
              <a:extLst>
                <a:ext uri="{FF2B5EF4-FFF2-40B4-BE49-F238E27FC236}">
                  <a16:creationId xmlns:a16="http://schemas.microsoft.com/office/drawing/2014/main" id="{16DFBE3B-3D07-3045-897B-7B6EB27FC139}"/>
                </a:ext>
              </a:extLst>
            </p:cNvPr>
            <p:cNvGrpSpPr/>
            <p:nvPr/>
          </p:nvGrpSpPr>
          <p:grpSpPr>
            <a:xfrm flipH="1">
              <a:off x="1778430" y="5512158"/>
              <a:ext cx="232441" cy="0"/>
              <a:chOff x="1768813" y="5231859"/>
              <a:chExt cx="540000" cy="148865"/>
            </a:xfrm>
          </p:grpSpPr>
          <p:sp>
            <p:nvSpPr>
              <p:cNvPr id="137" name="Rectangle 136">
                <a:extLst>
                  <a:ext uri="{FF2B5EF4-FFF2-40B4-BE49-F238E27FC236}">
                    <a16:creationId xmlns:a16="http://schemas.microsoft.com/office/drawing/2014/main" id="{05DA3FC3-EF69-FC43-BBE0-BC4B822C4185}"/>
                  </a:ext>
                </a:extLst>
              </p:cNvPr>
              <p:cNvSpPr/>
              <p:nvPr/>
            </p:nvSpPr>
            <p:spPr>
              <a:xfrm>
                <a:off x="1768813" y="5231859"/>
                <a:ext cx="540000" cy="14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38" name="Connecteur droit avec flèche 137">
                <a:extLst>
                  <a:ext uri="{FF2B5EF4-FFF2-40B4-BE49-F238E27FC236}">
                    <a16:creationId xmlns:a16="http://schemas.microsoft.com/office/drawing/2014/main" id="{019C5E06-F94A-4249-84A4-30F8EF44F9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3935" y="5306438"/>
                <a:ext cx="131323" cy="0"/>
              </a:xfrm>
              <a:prstGeom prst="straightConnector1">
                <a:avLst/>
              </a:prstGeom>
              <a:ln>
                <a:headEnd type="none" w="lg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Connecteur droit 139">
                <a:extLst>
                  <a:ext uri="{FF2B5EF4-FFF2-40B4-BE49-F238E27FC236}">
                    <a16:creationId xmlns:a16="http://schemas.microsoft.com/office/drawing/2014/main" id="{E0A881E9-F4C6-5044-867E-4B7B4C0EBD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7179" y="5308724"/>
                <a:ext cx="1621" cy="72000"/>
              </a:xfrm>
              <a:prstGeom prst="line">
                <a:avLst/>
              </a:prstGeom>
              <a:ln w="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6" name="Connecteur droit 135">
              <a:extLst>
                <a:ext uri="{FF2B5EF4-FFF2-40B4-BE49-F238E27FC236}">
                  <a16:creationId xmlns:a16="http://schemas.microsoft.com/office/drawing/2014/main" id="{34A2B825-0D40-DF42-95BF-1DC96ADFE5DC}"/>
                </a:ext>
              </a:extLst>
            </p:cNvPr>
            <p:cNvCxnSpPr/>
            <p:nvPr/>
          </p:nvCxnSpPr>
          <p:spPr>
            <a:xfrm>
              <a:off x="1532428" y="5602087"/>
              <a:ext cx="978767" cy="0"/>
            </a:xfrm>
            <a:prstGeom prst="line">
              <a:avLst/>
            </a:prstGeom>
            <a:ln w="952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970109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40009</TotalTime>
  <Words>30</Words>
  <Application>Microsoft Macintosh PowerPoint</Application>
  <PresentationFormat>Affichage à l'écran (4:3)</PresentationFormat>
  <Paragraphs>23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165</cp:revision>
  <cp:lastPrinted>2020-06-12T13:30:32Z</cp:lastPrinted>
  <dcterms:created xsi:type="dcterms:W3CDTF">2019-07-24T07:47:48Z</dcterms:created>
  <dcterms:modified xsi:type="dcterms:W3CDTF">2020-12-21T13:26:56Z</dcterms:modified>
</cp:coreProperties>
</file>