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243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1" clrIdx="0">
    <p:extLst>
      <p:ext uri="{19B8F6BF-5375-455C-9EA6-DF929625EA0E}">
        <p15:presenceInfo xmlns:p15="http://schemas.microsoft.com/office/powerpoint/2012/main" userId="Autho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124" autoAdjust="0"/>
    <p:restoredTop sz="94660"/>
  </p:normalViewPr>
  <p:slideViewPr>
    <p:cSldViewPr snapToGrid="0" showGuides="1">
      <p:cViewPr varScale="1">
        <p:scale>
          <a:sx n="102" d="100"/>
          <a:sy n="102" d="100"/>
        </p:scale>
        <p:origin x="298" y="86"/>
      </p:cViewPr>
      <p:guideLst>
        <p:guide orient="horz" pos="2160"/>
        <p:guide pos="324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87071-7722-4B1D-AA6D-528E68F4B125}" type="datetimeFigureOut">
              <a:rPr kumimoji="1" lang="ja-JP" altLang="en-US" smtClean="0"/>
              <a:t>2021/1/25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42E70-704E-43C4-AD30-3E8CF83574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58471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87071-7722-4B1D-AA6D-528E68F4B125}" type="datetimeFigureOut">
              <a:rPr kumimoji="1" lang="ja-JP" altLang="en-US" smtClean="0"/>
              <a:t>2021/1/25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42E70-704E-43C4-AD30-3E8CF83574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9117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87071-7722-4B1D-AA6D-528E68F4B125}" type="datetimeFigureOut">
              <a:rPr kumimoji="1" lang="ja-JP" altLang="en-US" smtClean="0"/>
              <a:t>2021/1/25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42E70-704E-43C4-AD30-3E8CF83574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4395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87071-7722-4B1D-AA6D-528E68F4B125}" type="datetimeFigureOut">
              <a:rPr kumimoji="1" lang="ja-JP" altLang="en-US" smtClean="0"/>
              <a:t>2021/1/25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42E70-704E-43C4-AD30-3E8CF83574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258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87071-7722-4B1D-AA6D-528E68F4B125}" type="datetimeFigureOut">
              <a:rPr kumimoji="1" lang="ja-JP" altLang="en-US" smtClean="0"/>
              <a:t>2021/1/25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42E70-704E-43C4-AD30-3E8CF83574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22919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87071-7722-4B1D-AA6D-528E68F4B125}" type="datetimeFigureOut">
              <a:rPr kumimoji="1" lang="ja-JP" altLang="en-US" smtClean="0"/>
              <a:t>2021/1/25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42E70-704E-43C4-AD30-3E8CF83574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12064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87071-7722-4B1D-AA6D-528E68F4B125}" type="datetimeFigureOut">
              <a:rPr kumimoji="1" lang="ja-JP" altLang="en-US" smtClean="0"/>
              <a:t>2021/1/25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42E70-704E-43C4-AD30-3E8CF83574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51448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87071-7722-4B1D-AA6D-528E68F4B125}" type="datetimeFigureOut">
              <a:rPr kumimoji="1" lang="ja-JP" altLang="en-US" smtClean="0"/>
              <a:t>2021/1/25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42E70-704E-43C4-AD30-3E8CF83574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06259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87071-7722-4B1D-AA6D-528E68F4B125}" type="datetimeFigureOut">
              <a:rPr kumimoji="1" lang="ja-JP" altLang="en-US" smtClean="0"/>
              <a:t>2021/1/25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42E70-704E-43C4-AD30-3E8CF83574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9269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87071-7722-4B1D-AA6D-528E68F4B125}" type="datetimeFigureOut">
              <a:rPr kumimoji="1" lang="ja-JP" altLang="en-US" smtClean="0"/>
              <a:t>2021/1/25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42E70-704E-43C4-AD30-3E8CF83574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85849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87071-7722-4B1D-AA6D-528E68F4B125}" type="datetimeFigureOut">
              <a:rPr kumimoji="1" lang="ja-JP" altLang="en-US" smtClean="0"/>
              <a:t>2021/1/25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42E70-704E-43C4-AD30-3E8CF83574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9888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487071-7722-4B1D-AA6D-528E68F4B125}" type="datetimeFigureOut">
              <a:rPr kumimoji="1" lang="ja-JP" altLang="en-US" smtClean="0"/>
              <a:t>2021/1/25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D42E70-704E-43C4-AD30-3E8CF83574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397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7" Type="http://schemas.openxmlformats.org/officeDocument/2006/relationships/image" Target="../media/image3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2.emf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9A0C5C2C-31C9-4A13-A5AB-02DE18DD438F}"/>
              </a:ext>
            </a:extLst>
          </p:cNvPr>
          <p:cNvSpPr txBox="1"/>
          <p:nvPr/>
        </p:nvSpPr>
        <p:spPr>
          <a:xfrm>
            <a:off x="589850" y="1298630"/>
            <a:ext cx="7804641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400" b="1" kern="100" dirty="0">
                <a:effectLst/>
                <a:latin typeface="Times New Roman" panose="02020603050405020304" pitchFamily="18" charset="0"/>
                <a:ea typeface="平成明朝"/>
                <a:cs typeface="Times New Roman" panose="02020603050405020304" pitchFamily="18" charset="0"/>
              </a:rPr>
              <a:t>Relationship of continuous glucose monitoring-related metrics with HbA1c and residual β-cell function in Japanese patients with type 1 diabetes</a:t>
            </a:r>
          </a:p>
          <a:p>
            <a:endParaRPr lang="ja-JP" altLang="ja-JP" kern="100" dirty="0">
              <a:effectLst/>
              <a:latin typeface="Times New Roman" panose="02020603050405020304" pitchFamily="18" charset="0"/>
              <a:ea typeface="平成明朝"/>
              <a:cs typeface="Times New Roman" panose="02020603050405020304" pitchFamily="18" charset="0"/>
            </a:endParaRPr>
          </a:p>
          <a:p>
            <a:pPr>
              <a:tabLst>
                <a:tab pos="3911600" algn="l"/>
              </a:tabLst>
            </a:pPr>
            <a:r>
              <a:rPr lang="en-US" altLang="ja-JP" kern="100" dirty="0" err="1">
                <a:effectLst/>
                <a:latin typeface="Times New Roman" panose="02020603050405020304" pitchFamily="18" charset="0"/>
                <a:ea typeface="平成明朝"/>
                <a:cs typeface="Times New Roman" panose="02020603050405020304" pitchFamily="18" charset="0"/>
              </a:rPr>
              <a:t>Naru</a:t>
            </a:r>
            <a:r>
              <a:rPr lang="en-US" altLang="ja-JP" kern="100" dirty="0">
                <a:effectLst/>
                <a:latin typeface="Times New Roman" panose="02020603050405020304" pitchFamily="18" charset="0"/>
                <a:ea typeface="平成明朝"/>
                <a:cs typeface="Times New Roman" panose="02020603050405020304" pitchFamily="18" charset="0"/>
              </a:rPr>
              <a:t> </a:t>
            </a:r>
            <a:r>
              <a:rPr lang="en-US" altLang="ja-JP" kern="100" dirty="0" err="1">
                <a:effectLst/>
                <a:latin typeface="Times New Roman" panose="02020603050405020304" pitchFamily="18" charset="0"/>
                <a:ea typeface="平成明朝"/>
                <a:cs typeface="Times New Roman" panose="02020603050405020304" pitchFamily="18" charset="0"/>
              </a:rPr>
              <a:t>Babaya</a:t>
            </a:r>
            <a:r>
              <a:rPr lang="en-US" altLang="ja-JP" kern="100" dirty="0">
                <a:effectLst/>
                <a:latin typeface="Times New Roman" panose="02020603050405020304" pitchFamily="18" charset="0"/>
                <a:ea typeface="平成明朝"/>
                <a:cs typeface="Times New Roman" panose="02020603050405020304" pitchFamily="18" charset="0"/>
              </a:rPr>
              <a:t>, </a:t>
            </a:r>
            <a:r>
              <a:rPr lang="en-US" altLang="ja-JP" kern="100" dirty="0" err="1">
                <a:effectLst/>
                <a:latin typeface="Times New Roman" panose="02020603050405020304" pitchFamily="18" charset="0"/>
                <a:ea typeface="平成明朝"/>
                <a:cs typeface="Times New Roman" panose="02020603050405020304" pitchFamily="18" charset="0"/>
              </a:rPr>
              <a:t>Shinsuke</a:t>
            </a:r>
            <a:r>
              <a:rPr lang="en-US" altLang="ja-JP" kern="100" dirty="0">
                <a:effectLst/>
                <a:latin typeface="Times New Roman" panose="02020603050405020304" pitchFamily="18" charset="0"/>
                <a:ea typeface="平成明朝"/>
                <a:cs typeface="Times New Roman" panose="02020603050405020304" pitchFamily="18" charset="0"/>
              </a:rPr>
              <a:t> Noso, Yoshihisa </a:t>
            </a:r>
            <a:r>
              <a:rPr lang="en-US" altLang="ja-JP" kern="100" dirty="0" err="1">
                <a:effectLst/>
                <a:latin typeface="Times New Roman" panose="02020603050405020304" pitchFamily="18" charset="0"/>
                <a:ea typeface="平成明朝"/>
                <a:cs typeface="Times New Roman" panose="02020603050405020304" pitchFamily="18" charset="0"/>
              </a:rPr>
              <a:t>Hiromine</a:t>
            </a:r>
            <a:r>
              <a:rPr lang="en-US" altLang="ja-JP" kern="100" dirty="0">
                <a:effectLst/>
                <a:latin typeface="Times New Roman" panose="02020603050405020304" pitchFamily="18" charset="0"/>
                <a:ea typeface="平成明朝"/>
                <a:cs typeface="Times New Roman" panose="02020603050405020304" pitchFamily="18" charset="0"/>
              </a:rPr>
              <a:t>, </a:t>
            </a:r>
            <a:r>
              <a:rPr lang="en-US" altLang="ja-JP" kern="100" dirty="0" err="1">
                <a:effectLst/>
                <a:latin typeface="Times New Roman" panose="02020603050405020304" pitchFamily="18" charset="0"/>
                <a:ea typeface="平成明朝"/>
                <a:cs typeface="Times New Roman" panose="02020603050405020304" pitchFamily="18" charset="0"/>
              </a:rPr>
              <a:t>Yasunori</a:t>
            </a:r>
            <a:r>
              <a:rPr lang="en-US" altLang="ja-JP" kern="100" dirty="0">
                <a:effectLst/>
                <a:latin typeface="Times New Roman" panose="02020603050405020304" pitchFamily="18" charset="0"/>
                <a:ea typeface="平成明朝"/>
                <a:cs typeface="Times New Roman" panose="02020603050405020304" pitchFamily="18" charset="0"/>
              </a:rPr>
              <a:t> </a:t>
            </a:r>
            <a:r>
              <a:rPr lang="en-US" altLang="ja-JP" kern="100" dirty="0" err="1">
                <a:effectLst/>
                <a:latin typeface="Times New Roman" panose="02020603050405020304" pitchFamily="18" charset="0"/>
                <a:ea typeface="平成明朝"/>
                <a:cs typeface="Times New Roman" panose="02020603050405020304" pitchFamily="18" charset="0"/>
              </a:rPr>
              <a:t>Taketomo</a:t>
            </a:r>
            <a:r>
              <a:rPr lang="en-US" altLang="ja-JP" kern="100" dirty="0">
                <a:effectLst/>
                <a:latin typeface="Times New Roman" panose="02020603050405020304" pitchFamily="18" charset="0"/>
                <a:ea typeface="平成明朝"/>
                <a:cs typeface="Times New Roman" panose="02020603050405020304" pitchFamily="18" charset="0"/>
              </a:rPr>
              <a:t>, </a:t>
            </a:r>
          </a:p>
          <a:p>
            <a:pPr>
              <a:tabLst>
                <a:tab pos="3911600" algn="l"/>
              </a:tabLst>
            </a:pPr>
            <a:r>
              <a:rPr lang="en-US" altLang="ja-JP" kern="100" dirty="0" err="1">
                <a:effectLst/>
                <a:latin typeface="Times New Roman" panose="02020603050405020304" pitchFamily="18" charset="0"/>
                <a:ea typeface="平成明朝"/>
                <a:cs typeface="Times New Roman" panose="02020603050405020304" pitchFamily="18" charset="0"/>
              </a:rPr>
              <a:t>Fumimaru</a:t>
            </a:r>
            <a:r>
              <a:rPr lang="en-US" altLang="ja-JP" kern="100" dirty="0">
                <a:effectLst/>
                <a:latin typeface="Times New Roman" panose="02020603050405020304" pitchFamily="18" charset="0"/>
                <a:ea typeface="平成明朝"/>
                <a:cs typeface="Times New Roman" panose="02020603050405020304" pitchFamily="18" charset="0"/>
              </a:rPr>
              <a:t> </a:t>
            </a:r>
            <a:r>
              <a:rPr lang="en-US" altLang="ja-JP" kern="100" dirty="0" err="1">
                <a:effectLst/>
                <a:latin typeface="Times New Roman" panose="02020603050405020304" pitchFamily="18" charset="0"/>
                <a:ea typeface="平成明朝"/>
                <a:cs typeface="Times New Roman" panose="02020603050405020304" pitchFamily="18" charset="0"/>
              </a:rPr>
              <a:t>Niwano</a:t>
            </a:r>
            <a:r>
              <a:rPr lang="en-US" altLang="ja-JP" kern="100" dirty="0">
                <a:effectLst/>
                <a:latin typeface="Times New Roman" panose="02020603050405020304" pitchFamily="18" charset="0"/>
                <a:ea typeface="平成明朝"/>
                <a:cs typeface="Times New Roman" panose="02020603050405020304" pitchFamily="18" charset="0"/>
              </a:rPr>
              <a:t>, </a:t>
            </a:r>
            <a:r>
              <a:rPr lang="en-US" altLang="ja-JP" kern="100" dirty="0" err="1">
                <a:effectLst/>
                <a:latin typeface="Times New Roman" panose="02020603050405020304" pitchFamily="18" charset="0"/>
                <a:ea typeface="平成明朝"/>
                <a:cs typeface="Times New Roman" panose="02020603050405020304" pitchFamily="18" charset="0"/>
              </a:rPr>
              <a:t>Sawa</a:t>
            </a:r>
            <a:r>
              <a:rPr lang="en-US" altLang="ja-JP" kern="100" dirty="0">
                <a:effectLst/>
                <a:latin typeface="Times New Roman" panose="02020603050405020304" pitchFamily="18" charset="0"/>
                <a:ea typeface="平成明朝"/>
                <a:cs typeface="Times New Roman" panose="02020603050405020304" pitchFamily="18" charset="0"/>
              </a:rPr>
              <a:t> Yoshida, Sara </a:t>
            </a:r>
            <a:r>
              <a:rPr lang="en-US" altLang="ja-JP" kern="100" dirty="0" err="1">
                <a:effectLst/>
                <a:latin typeface="Times New Roman" panose="02020603050405020304" pitchFamily="18" charset="0"/>
                <a:ea typeface="平成明朝"/>
                <a:cs typeface="Times New Roman" panose="02020603050405020304" pitchFamily="18" charset="0"/>
              </a:rPr>
              <a:t>Yasutake</a:t>
            </a:r>
            <a:r>
              <a:rPr lang="en-US" altLang="ja-JP" kern="100" dirty="0">
                <a:effectLst/>
                <a:latin typeface="Times New Roman" panose="02020603050405020304" pitchFamily="18" charset="0"/>
                <a:ea typeface="平成明朝"/>
                <a:cs typeface="Times New Roman" panose="02020603050405020304" pitchFamily="18" charset="0"/>
              </a:rPr>
              <a:t>,</a:t>
            </a:r>
            <a:r>
              <a:rPr lang="en-US" altLang="ja-JP" kern="100" dirty="0">
                <a:latin typeface="Times New Roman" panose="02020603050405020304" pitchFamily="18" charset="0"/>
                <a:ea typeface="平成明朝"/>
                <a:cs typeface="Times New Roman" panose="02020603050405020304" pitchFamily="18" charset="0"/>
              </a:rPr>
              <a:t> </a:t>
            </a:r>
            <a:r>
              <a:rPr lang="en-US" altLang="ja-JP" kern="100" dirty="0">
                <a:effectLst/>
                <a:latin typeface="Times New Roman" panose="02020603050405020304" pitchFamily="18" charset="0"/>
                <a:ea typeface="平成明朝"/>
                <a:cs typeface="Times New Roman" panose="02020603050405020304" pitchFamily="18" charset="0"/>
              </a:rPr>
              <a:t>Yumiko Kawabata, </a:t>
            </a:r>
          </a:p>
          <a:p>
            <a:pPr>
              <a:tabLst>
                <a:tab pos="3911600" algn="l"/>
              </a:tabLst>
            </a:pPr>
            <a:r>
              <a:rPr lang="en-US" altLang="ja-JP" kern="100" dirty="0">
                <a:effectLst/>
                <a:latin typeface="Times New Roman" panose="02020603050405020304" pitchFamily="18" charset="0"/>
                <a:ea typeface="平成明朝"/>
                <a:cs typeface="Times New Roman" panose="02020603050405020304" pitchFamily="18" charset="0"/>
              </a:rPr>
              <a:t>Hiroshi Ikegami</a:t>
            </a:r>
            <a:endParaRPr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16138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オブジェクト 3">
            <a:extLst>
              <a:ext uri="{FF2B5EF4-FFF2-40B4-BE49-F238E27FC236}">
                <a16:creationId xmlns:a16="http://schemas.microsoft.com/office/drawing/2014/main" id="{872A4D40-52AF-467C-B2F1-32192B14281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1167118"/>
              </p:ext>
            </p:extLst>
          </p:nvPr>
        </p:nvGraphicFramePr>
        <p:xfrm>
          <a:off x="5641273" y="1311713"/>
          <a:ext cx="3419475" cy="2879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Project" r:id="rId2" imgW="3420000" imgH="2880000" progId="Prism5.Document">
                  <p:embed/>
                </p:oleObj>
              </mc:Choice>
              <mc:Fallback>
                <p:oleObj name="Prism Project" r:id="rId2" imgW="3420000" imgH="2880000" progId="Prism5.Document">
                  <p:embed/>
                  <p:pic>
                    <p:nvPicPr>
                      <p:cNvPr id="4" name="オブジェクト 3">
                        <a:extLst>
                          <a:ext uri="{FF2B5EF4-FFF2-40B4-BE49-F238E27FC236}">
                            <a16:creationId xmlns:a16="http://schemas.microsoft.com/office/drawing/2014/main" id="{872A4D40-52AF-467C-B2F1-32192B14281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5641273" y="1311713"/>
                        <a:ext cx="3419475" cy="28797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オブジェクト 2">
            <a:extLst>
              <a:ext uri="{FF2B5EF4-FFF2-40B4-BE49-F238E27FC236}">
                <a16:creationId xmlns:a16="http://schemas.microsoft.com/office/drawing/2014/main" id="{29977CEF-124D-4A68-925B-C85D44C0619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6714793"/>
              </p:ext>
            </p:extLst>
          </p:nvPr>
        </p:nvGraphicFramePr>
        <p:xfrm>
          <a:off x="3085755" y="1296719"/>
          <a:ext cx="3168650" cy="2952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Project" r:id="rId4" imgW="3168000" imgH="2952000" progId="Prism5.Document">
                  <p:embed/>
                </p:oleObj>
              </mc:Choice>
              <mc:Fallback>
                <p:oleObj name="Prism Project" r:id="rId4" imgW="3168000" imgH="2952000" progId="Prism5.Document">
                  <p:embed/>
                  <p:pic>
                    <p:nvPicPr>
                      <p:cNvPr id="3" name="オブジェクト 2">
                        <a:extLst>
                          <a:ext uri="{FF2B5EF4-FFF2-40B4-BE49-F238E27FC236}">
                            <a16:creationId xmlns:a16="http://schemas.microsoft.com/office/drawing/2014/main" id="{29977CEF-124D-4A68-925B-C85D44C0619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085755" y="1296719"/>
                        <a:ext cx="3168650" cy="2952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オブジェクト 1">
            <a:extLst>
              <a:ext uri="{FF2B5EF4-FFF2-40B4-BE49-F238E27FC236}">
                <a16:creationId xmlns:a16="http://schemas.microsoft.com/office/drawing/2014/main" id="{D5AA71B3-FD3F-4CD8-BC1B-55DC5D5541C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9372547"/>
              </p:ext>
            </p:extLst>
          </p:nvPr>
        </p:nvGraphicFramePr>
        <p:xfrm>
          <a:off x="138851" y="1263544"/>
          <a:ext cx="3168650" cy="2952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Project" r:id="rId6" imgW="3168000" imgH="2952000" progId="Prism5.Document">
                  <p:embed/>
                </p:oleObj>
              </mc:Choice>
              <mc:Fallback>
                <p:oleObj name="Prism Project" r:id="rId6" imgW="3168000" imgH="2952000" progId="Prism5.Document">
                  <p:embed/>
                  <p:pic>
                    <p:nvPicPr>
                      <p:cNvPr id="2" name="オブジェクト 1">
                        <a:extLst>
                          <a:ext uri="{FF2B5EF4-FFF2-40B4-BE49-F238E27FC236}">
                            <a16:creationId xmlns:a16="http://schemas.microsoft.com/office/drawing/2014/main" id="{D5AA71B3-FD3F-4CD8-BC1B-55DC5D5541C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38851" y="1263544"/>
                        <a:ext cx="3168650" cy="2952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BAD12349-D069-44F8-80D9-BEFDBA697790}"/>
              </a:ext>
            </a:extLst>
          </p:cNvPr>
          <p:cNvSpPr txBox="1"/>
          <p:nvPr/>
        </p:nvSpPr>
        <p:spPr>
          <a:xfrm>
            <a:off x="275057" y="356806"/>
            <a:ext cx="26003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 Figure</a:t>
            </a:r>
            <a:r>
              <a:rPr kumimoji="1" lang="ja-JP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ja-JP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kumimoji="1" lang="ja-JP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A613D156-2C4B-45F8-9A3D-1AC12F6B4F11}"/>
              </a:ext>
            </a:extLst>
          </p:cNvPr>
          <p:cNvSpPr txBox="1"/>
          <p:nvPr/>
        </p:nvSpPr>
        <p:spPr>
          <a:xfrm>
            <a:off x="285601" y="932702"/>
            <a:ext cx="3706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kumimoji="1" lang="ja-JP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9AB9C75C-145B-4897-9E17-6445AB650192}"/>
              </a:ext>
            </a:extLst>
          </p:cNvPr>
          <p:cNvSpPr txBox="1"/>
          <p:nvPr/>
        </p:nvSpPr>
        <p:spPr>
          <a:xfrm>
            <a:off x="3247151" y="932702"/>
            <a:ext cx="2785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kumimoji="1" lang="ja-JP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543D12C5-C92F-4194-9D8F-DCA6C9570B92}"/>
              </a:ext>
            </a:extLst>
          </p:cNvPr>
          <p:cNvSpPr txBox="1"/>
          <p:nvPr/>
        </p:nvSpPr>
        <p:spPr>
          <a:xfrm>
            <a:off x="905218" y="2642289"/>
            <a:ext cx="141417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y= -0.05412x + 11.06</a:t>
            </a:r>
            <a:endParaRPr kumimoji="1" lang="ja-JP" altLang="en-US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BC7A3FB6-7CF5-4C05-9E15-056526538073}"/>
              </a:ext>
            </a:extLst>
          </p:cNvPr>
          <p:cNvSpPr txBox="1"/>
          <p:nvPr/>
        </p:nvSpPr>
        <p:spPr>
          <a:xfrm>
            <a:off x="905218" y="2859358"/>
            <a:ext cx="83708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kumimoji="1" lang="en-US" altLang="ja-JP" sz="11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kumimoji="1" lang="en-US" altLang="ja-JP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0.8881</a:t>
            </a:r>
            <a:endParaRPr kumimoji="1" lang="ja-JP" altLang="en-US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BDEDA387-9621-436B-A035-E994C442662E}"/>
              </a:ext>
            </a:extLst>
          </p:cNvPr>
          <p:cNvSpPr txBox="1"/>
          <p:nvPr/>
        </p:nvSpPr>
        <p:spPr>
          <a:xfrm>
            <a:off x="4354319" y="2642289"/>
            <a:ext cx="136768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y= 0.05211x + 5.969</a:t>
            </a:r>
            <a:endParaRPr kumimoji="1" lang="ja-JP" altLang="en-US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66FA9178-424D-4248-AF5B-0BBDFB510755}"/>
              </a:ext>
            </a:extLst>
          </p:cNvPr>
          <p:cNvSpPr txBox="1"/>
          <p:nvPr/>
        </p:nvSpPr>
        <p:spPr>
          <a:xfrm>
            <a:off x="4354319" y="2859358"/>
            <a:ext cx="83708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kumimoji="1" lang="en-US" altLang="ja-JP" sz="11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kumimoji="1" lang="en-US" altLang="ja-JP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0.9445</a:t>
            </a:r>
            <a:endParaRPr kumimoji="1" lang="ja-JP" altLang="en-US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94307F7D-6725-4AA3-BD0E-2E4B70A8E38B}"/>
              </a:ext>
            </a:extLst>
          </p:cNvPr>
          <p:cNvSpPr txBox="1"/>
          <p:nvPr/>
        </p:nvSpPr>
        <p:spPr>
          <a:xfrm>
            <a:off x="6069098" y="932702"/>
            <a:ext cx="3706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kumimoji="1" lang="ja-JP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28E72E3D-6B20-49A3-89AA-2B0A6EE0478F}"/>
              </a:ext>
            </a:extLst>
          </p:cNvPr>
          <p:cNvSpPr txBox="1"/>
          <p:nvPr/>
        </p:nvSpPr>
        <p:spPr>
          <a:xfrm>
            <a:off x="7258969" y="2686830"/>
            <a:ext cx="136768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y= 0.02556x + 3.497</a:t>
            </a:r>
            <a:endParaRPr kumimoji="1" lang="ja-JP" altLang="en-US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4F55C362-021D-4AE8-A15C-6D1038296E2C}"/>
              </a:ext>
            </a:extLst>
          </p:cNvPr>
          <p:cNvSpPr txBox="1"/>
          <p:nvPr/>
        </p:nvSpPr>
        <p:spPr>
          <a:xfrm>
            <a:off x="7258969" y="2903899"/>
            <a:ext cx="83708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kumimoji="1" lang="en-US" altLang="ja-JP" sz="11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kumimoji="1" lang="en-US" altLang="ja-JP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0.9732</a:t>
            </a:r>
            <a:endParaRPr kumimoji="1" lang="ja-JP" altLang="en-US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24970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5440</TotalTime>
  <Words>76</Words>
  <Application>Microsoft Office PowerPoint</Application>
  <PresentationFormat>画面に合わせる (4:3)</PresentationFormat>
  <Paragraphs>15</Paragraphs>
  <Slides>2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Office テーマ</vt:lpstr>
      <vt:lpstr>Prism Project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NARU BABAYA</dc:creator>
  <cp:lastModifiedBy>NARU BABAYA</cp:lastModifiedBy>
  <cp:revision>37</cp:revision>
  <cp:lastPrinted>2021-01-06T04:44:16Z</cp:lastPrinted>
  <dcterms:created xsi:type="dcterms:W3CDTF">2020-01-27T12:57:39Z</dcterms:created>
  <dcterms:modified xsi:type="dcterms:W3CDTF">2021-01-25T12:41:35Z</dcterms:modified>
</cp:coreProperties>
</file>